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modernComment_106_5DAB0639.xml" ContentType="application/vnd.ms-powerpoint.comment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
  </p:notesMasterIdLst>
  <p:sldIdLst>
    <p:sldId id="262" r:id="rId2"/>
  </p:sldIdLst>
  <p:sldSz cx="30275213" cy="42803763"/>
  <p:notesSz cx="10163175" cy="14592300"/>
  <p:defaultTextStyle>
    <a:defPPr>
      <a:defRPr lang="ja-JP"/>
    </a:defPPr>
    <a:lvl1pPr algn="l" defTabSz="4174290" rtl="0" eaLnBrk="0" fontAlgn="base" hangingPunct="0">
      <a:spcBef>
        <a:spcPct val="0"/>
      </a:spcBef>
      <a:spcAft>
        <a:spcPct val="0"/>
      </a:spcAft>
      <a:defRPr kumimoji="1" sz="8198" kern="1200">
        <a:solidFill>
          <a:schemeClr val="tx1"/>
        </a:solidFill>
        <a:latin typeface="Arial" panose="020B0604020202020204" pitchFamily="34" charset="0"/>
        <a:ea typeface="ＭＳ Ｐゴシック" panose="020B0600070205080204" pitchFamily="50" charset="-128"/>
        <a:cs typeface="+mn-cs"/>
      </a:defRPr>
    </a:lvl1pPr>
    <a:lvl2pPr marL="2087145" indent="-1630037" algn="l" defTabSz="4174290" rtl="0" eaLnBrk="0" fontAlgn="base" hangingPunct="0">
      <a:spcBef>
        <a:spcPct val="0"/>
      </a:spcBef>
      <a:spcAft>
        <a:spcPct val="0"/>
      </a:spcAft>
      <a:defRPr kumimoji="1" sz="8198" kern="1200">
        <a:solidFill>
          <a:schemeClr val="tx1"/>
        </a:solidFill>
        <a:latin typeface="Arial" panose="020B0604020202020204" pitchFamily="34" charset="0"/>
        <a:ea typeface="ＭＳ Ｐゴシック" panose="020B0600070205080204" pitchFamily="50" charset="-128"/>
        <a:cs typeface="+mn-cs"/>
      </a:defRPr>
    </a:lvl2pPr>
    <a:lvl3pPr marL="4174290" indent="-3260073" algn="l" defTabSz="4174290" rtl="0" eaLnBrk="0" fontAlgn="base" hangingPunct="0">
      <a:spcBef>
        <a:spcPct val="0"/>
      </a:spcBef>
      <a:spcAft>
        <a:spcPct val="0"/>
      </a:spcAft>
      <a:defRPr kumimoji="1" sz="8198" kern="1200">
        <a:solidFill>
          <a:schemeClr val="tx1"/>
        </a:solidFill>
        <a:latin typeface="Arial" panose="020B0604020202020204" pitchFamily="34" charset="0"/>
        <a:ea typeface="ＭＳ Ｐゴシック" panose="020B0600070205080204" pitchFamily="50" charset="-128"/>
        <a:cs typeface="+mn-cs"/>
      </a:defRPr>
    </a:lvl3pPr>
    <a:lvl4pPr marL="6261435" indent="-4890110" algn="l" defTabSz="4174290" rtl="0" eaLnBrk="0" fontAlgn="base" hangingPunct="0">
      <a:spcBef>
        <a:spcPct val="0"/>
      </a:spcBef>
      <a:spcAft>
        <a:spcPct val="0"/>
      </a:spcAft>
      <a:defRPr kumimoji="1" sz="8198" kern="1200">
        <a:solidFill>
          <a:schemeClr val="tx1"/>
        </a:solidFill>
        <a:latin typeface="Arial" panose="020B0604020202020204" pitchFamily="34" charset="0"/>
        <a:ea typeface="ＭＳ Ｐゴシック" panose="020B0600070205080204" pitchFamily="50" charset="-128"/>
        <a:cs typeface="+mn-cs"/>
      </a:defRPr>
    </a:lvl4pPr>
    <a:lvl5pPr marL="8348580" indent="-6520146" algn="l" defTabSz="4174290" rtl="0" eaLnBrk="0" fontAlgn="base" hangingPunct="0">
      <a:spcBef>
        <a:spcPct val="0"/>
      </a:spcBef>
      <a:spcAft>
        <a:spcPct val="0"/>
      </a:spcAft>
      <a:defRPr kumimoji="1" sz="8198" kern="1200">
        <a:solidFill>
          <a:schemeClr val="tx1"/>
        </a:solidFill>
        <a:latin typeface="Arial" panose="020B0604020202020204" pitchFamily="34" charset="0"/>
        <a:ea typeface="ＭＳ Ｐゴシック" panose="020B0600070205080204" pitchFamily="50" charset="-128"/>
        <a:cs typeface="+mn-cs"/>
      </a:defRPr>
    </a:lvl5pPr>
    <a:lvl6pPr marL="2285543" algn="l" defTabSz="914217" rtl="0" eaLnBrk="1" latinLnBrk="0" hangingPunct="1">
      <a:defRPr kumimoji="1" sz="8198" kern="1200">
        <a:solidFill>
          <a:schemeClr val="tx1"/>
        </a:solidFill>
        <a:latin typeface="Arial" panose="020B0604020202020204" pitchFamily="34" charset="0"/>
        <a:ea typeface="ＭＳ Ｐゴシック" panose="020B0600070205080204" pitchFamily="50" charset="-128"/>
        <a:cs typeface="+mn-cs"/>
      </a:defRPr>
    </a:lvl6pPr>
    <a:lvl7pPr marL="2742651" algn="l" defTabSz="914217" rtl="0" eaLnBrk="1" latinLnBrk="0" hangingPunct="1">
      <a:defRPr kumimoji="1" sz="8198" kern="1200">
        <a:solidFill>
          <a:schemeClr val="tx1"/>
        </a:solidFill>
        <a:latin typeface="Arial" panose="020B0604020202020204" pitchFamily="34" charset="0"/>
        <a:ea typeface="ＭＳ Ｐゴシック" panose="020B0600070205080204" pitchFamily="50" charset="-128"/>
        <a:cs typeface="+mn-cs"/>
      </a:defRPr>
    </a:lvl7pPr>
    <a:lvl8pPr marL="3199760" algn="l" defTabSz="914217" rtl="0" eaLnBrk="1" latinLnBrk="0" hangingPunct="1">
      <a:defRPr kumimoji="1" sz="8198" kern="1200">
        <a:solidFill>
          <a:schemeClr val="tx1"/>
        </a:solidFill>
        <a:latin typeface="Arial" panose="020B0604020202020204" pitchFamily="34" charset="0"/>
        <a:ea typeface="ＭＳ Ｐゴシック" panose="020B0600070205080204" pitchFamily="50" charset="-128"/>
        <a:cs typeface="+mn-cs"/>
      </a:defRPr>
    </a:lvl8pPr>
    <a:lvl9pPr marL="3656868" algn="l" defTabSz="914217" rtl="0" eaLnBrk="1" latinLnBrk="0" hangingPunct="1">
      <a:defRPr kumimoji="1" sz="8198"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xmlns="">
        <p15:guide id="1" orient="horz" pos="4411" userDrawn="1">
          <p15:clr>
            <a:srgbClr val="A4A3A4"/>
          </p15:clr>
        </p15:guide>
        <p15:guide id="2" pos="953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A56DF5-9C6A-B3AD-72D4-5BA6A385F51B}" name="Takeshi, UTokyo IIMOTO" initials="TI" userId="561ff712b9df739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FFCC"/>
    <a:srgbClr val="DDE0BB"/>
    <a:srgbClr val="495C8D"/>
    <a:srgbClr val="57649B"/>
    <a:srgbClr val="7281B2"/>
    <a:srgbClr val="657AAF"/>
    <a:srgbClr val="0000CC"/>
    <a:srgbClr val="000099"/>
    <a:srgbClr val="FFFFE1"/>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0" autoAdjust="0"/>
    <p:restoredTop sz="95829" autoAdjust="0"/>
  </p:normalViewPr>
  <p:slideViewPr>
    <p:cSldViewPr snapToObjects="1">
      <p:cViewPr>
        <p:scale>
          <a:sx n="33" d="100"/>
          <a:sy n="33" d="100"/>
        </p:scale>
        <p:origin x="-2100" y="348"/>
      </p:cViewPr>
      <p:guideLst>
        <p:guide orient="horz" pos="4411"/>
        <p:guide pos="9536"/>
      </p:guideLst>
    </p:cSldViewPr>
  </p:slideViewPr>
  <p:notesTextViewPr>
    <p:cViewPr>
      <p:scale>
        <a:sx n="150" d="100"/>
        <a:sy n="150" d="100"/>
      </p:scale>
      <p:origin x="0" y="0"/>
    </p:cViewPr>
  </p:notesTextViewPr>
  <p:sorterViewPr>
    <p:cViewPr>
      <p:scale>
        <a:sx n="66" d="100"/>
        <a:sy n="66" d="100"/>
      </p:scale>
      <p:origin x="0" y="0"/>
    </p:cViewPr>
  </p:sorterViewPr>
  <p:gridSpacing cx="92171838" cy="92171838"/>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modernComment_106_5DAB0639.xml><?xml version="1.0" encoding="utf-8"?>
<p188:cmLst xmlns:a="http://schemas.openxmlformats.org/drawingml/2006/main" xmlns:r="http://schemas.openxmlformats.org/officeDocument/2006/relationships" xmlns:p188="http://schemas.microsoft.com/office/powerpoint/2018/8/main">
  <p188:cm id="{0AABDF9C-C179-4EE8-8A9A-C69ECB420F35}" authorId="{BFA56DF5-9C6A-B3AD-72D4-5BA6A385F51B}" created="2023-10-14T04:05:17.740">
    <ac:txMkLst xmlns:ac="http://schemas.microsoft.com/office/drawing/2013/main/command">
      <pc:docMk xmlns:pc="http://schemas.microsoft.com/office/powerpoint/2013/main/command"/>
      <pc:sldMk xmlns:pc="http://schemas.microsoft.com/office/powerpoint/2013/main/command" cId="1571489337" sldId="262"/>
      <ac:graphicFrameMk id="17" creationId="{00000000-0000-0000-0000-000000000000}"/>
      <ac:tblMk/>
      <ac:tcMk rowId="10002" colId="20003"/>
      <ac:txMk cp="65" len="4">
        <ac:context len="318" hash="3736807091"/>
      </ac:txMk>
    </ac:txMkLst>
    <p188:pos x="21326008" y="5745997"/>
    <p188:txBody>
      <a:bodyPr/>
      <a:lstStyle/>
      <a:p>
        <a:r>
          <a:rPr lang="ja-JP" altLang="en-US"/>
          <a:t>particles</a:t>
        </a:r>
      </a:p>
    </p188:txBody>
  </p188:cm>
  <p188:cm id="{EC13B04C-FCC0-4A64-BB6C-8E36A3FA4E7F}" authorId="{BFA56DF5-9C6A-B3AD-72D4-5BA6A385F51B}" created="2023-10-14T04:05:55.775">
    <ac:txMkLst xmlns:ac="http://schemas.microsoft.com/office/drawing/2013/main/command">
      <pc:docMk xmlns:pc="http://schemas.microsoft.com/office/powerpoint/2013/main/command"/>
      <pc:sldMk xmlns:pc="http://schemas.microsoft.com/office/powerpoint/2013/main/command" cId="1571489337" sldId="262"/>
      <ac:graphicFrameMk id="17" creationId="{00000000-0000-0000-0000-000000000000}"/>
      <ac:tblMk/>
      <ac:tcMk rowId="10002" colId="20003"/>
      <ac:txMk cp="81" len="12">
        <ac:context len="318" hash="3736807091"/>
      </ac:txMk>
    </ac:txMkLst>
    <p188:pos x="26069458" y="5745997"/>
    <p188:txBody>
      <a:bodyPr/>
      <a:lstStyle/>
      <a:p>
        <a:r>
          <a:rPr lang="ja-JP" altLang="en-US"/>
          <a:t>不要</a:t>
        </a:r>
      </a:p>
    </p188:txBody>
  </p188:cm>
  <p188:cm id="{93FC1061-FE98-4AE7-B75E-B213802663D5}" authorId="{BFA56DF5-9C6A-B3AD-72D4-5BA6A385F51B}" created="2023-10-14T04:06:04.545">
    <ac:txMkLst xmlns:ac="http://schemas.microsoft.com/office/drawing/2013/main/command">
      <pc:docMk xmlns:pc="http://schemas.microsoft.com/office/powerpoint/2013/main/command"/>
      <pc:sldMk xmlns:pc="http://schemas.microsoft.com/office/powerpoint/2013/main/command" cId="1571489337" sldId="262"/>
      <ac:graphicFrameMk id="17" creationId="{00000000-0000-0000-0000-000000000000}"/>
      <ac:tblMk/>
      <ac:tcMk rowId="10002" colId="20003"/>
      <ac:txMk cp="129" len="12">
        <ac:context len="318" hash="3736807091"/>
      </ac:txMk>
    </ac:txMkLst>
    <p188:pos x="26698108" y="6279397"/>
    <p188:txBody>
      <a:bodyPr/>
      <a:lstStyle/>
      <a:p>
        <a:r>
          <a:rPr lang="ja-JP" altLang="en-US"/>
          <a:t>不要</a:t>
        </a:r>
      </a:p>
    </p188:txBody>
  </p188:cm>
  <p188:cm id="{249FAD04-70F4-44C6-AB25-DF8D0BE43973}" authorId="{BFA56DF5-9C6A-B3AD-72D4-5BA6A385F51B}" created="2023-10-14T04:06:24.500">
    <ac:txMkLst xmlns:ac="http://schemas.microsoft.com/office/drawing/2013/main/command">
      <pc:docMk xmlns:pc="http://schemas.microsoft.com/office/powerpoint/2013/main/command"/>
      <pc:sldMk xmlns:pc="http://schemas.microsoft.com/office/powerpoint/2013/main/command" cId="1571489337" sldId="262"/>
      <ac:graphicFrameMk id="17" creationId="{00000000-0000-0000-0000-000000000000}"/>
      <ac:tblMk/>
      <ac:tcMk rowId="10002" colId="20003"/>
      <ac:txMk cp="157" len="9">
        <ac:context len="318" hash="3736807091"/>
      </ac:txMk>
    </ac:txMkLst>
    <p188:pos x="22030858" y="6831847"/>
    <p188:txBody>
      <a:bodyPr/>
      <a:lstStyle/>
      <a:p>
        <a:r>
          <a:rPr lang="ja-JP" altLang="en-US"/>
          <a:t>不要</a:t>
        </a:r>
      </a:p>
    </p188:txBody>
  </p188:cm>
  <p188:cm id="{7D7D9C31-BA35-45A5-BB7F-A6DC193EEDCC}" authorId="{BFA56DF5-9C6A-B3AD-72D4-5BA6A385F51B}" created="2023-10-14T04:06:41.502">
    <ac:txMkLst xmlns:ac="http://schemas.microsoft.com/office/drawing/2013/main/command">
      <pc:docMk xmlns:pc="http://schemas.microsoft.com/office/powerpoint/2013/main/command"/>
      <pc:sldMk xmlns:pc="http://schemas.microsoft.com/office/powerpoint/2013/main/command" cId="1571489337" sldId="262"/>
      <ac:graphicFrameMk id="17" creationId="{00000000-0000-0000-0000-000000000000}"/>
      <ac:tblMk/>
      <ac:tcMk rowId="10002" colId="20003"/>
      <ac:txMk cp="178" len="8">
        <ac:context len="318" hash="3736807091"/>
      </ac:txMk>
    </ac:txMkLst>
    <p188:pos x="26183758" y="6831847"/>
    <p188:txBody>
      <a:bodyPr/>
      <a:lstStyle/>
      <a:p>
        <a:r>
          <a:rPr lang="ja-JP" altLang="en-US"/>
          <a:t>？</a:t>
        </a:r>
      </a:p>
    </p188:txBody>
  </p188:cm>
  <p188:cm id="{A35EBCCD-3902-41FA-A4E5-3F448E5A15B3}" authorId="{BFA56DF5-9C6A-B3AD-72D4-5BA6A385F51B}" created="2023-10-14T04:06:57.430">
    <ac:txMkLst xmlns:ac="http://schemas.microsoft.com/office/drawing/2013/main/command">
      <pc:docMk xmlns:pc="http://schemas.microsoft.com/office/powerpoint/2013/main/command"/>
      <pc:sldMk xmlns:pc="http://schemas.microsoft.com/office/powerpoint/2013/main/command" cId="1571489337" sldId="262"/>
      <ac:graphicFrameMk id="17" creationId="{00000000-0000-0000-0000-000000000000}"/>
      <ac:tblMk/>
      <ac:tcMk rowId="10003" colId="20001"/>
      <ac:txMk cp="0" len="9">
        <ac:context len="10" hash="2387028435"/>
      </ac:txMk>
    </ac:txMkLst>
    <p188:pos x="6562258" y="10203697"/>
    <p188:txBody>
      <a:bodyPr/>
      <a:lstStyle/>
      <a:p>
        <a:r>
          <a:rPr lang="ja-JP" altLang="en-US"/>
          <a:t>地理？</a:t>
        </a:r>
      </a:p>
    </p188:txBody>
  </p188:cm>
  <p188:cm id="{54E7C583-DEAB-4B52-A2A3-3701FC9DDB34}" authorId="{BFA56DF5-9C6A-B3AD-72D4-5BA6A385F51B}" created="2023-10-14T04:07:14.798">
    <ac:txMkLst xmlns:ac="http://schemas.microsoft.com/office/drawing/2013/main/command">
      <pc:docMk xmlns:pc="http://schemas.microsoft.com/office/powerpoint/2013/main/command"/>
      <pc:sldMk xmlns:pc="http://schemas.microsoft.com/office/powerpoint/2013/main/command" cId="1571489337" sldId="262"/>
      <ac:graphicFrameMk id="17" creationId="{00000000-0000-0000-0000-000000000000}"/>
      <ac:tblMk/>
      <ac:tcMk rowId="10002" colId="20003"/>
      <ac:txMk cp="186" len="9">
        <ac:context len="318" hash="3736807091"/>
      </ac:txMk>
    </ac:txMkLst>
    <p188:pos x="27955408" y="6831847"/>
    <p188:txBody>
      <a:bodyPr/>
      <a:lstStyle/>
      <a:p>
        <a:r>
          <a:rPr lang="ja-JP" altLang="en-US"/>
          <a:t>？</a:t>
        </a:r>
      </a:p>
    </p188:txBody>
  </p188:cm>
  <p188:cm id="{6B5A50C0-6DDE-4C35-9967-12299EE0A7F5}" authorId="{BFA56DF5-9C6A-B3AD-72D4-5BA6A385F51B}" created="2023-10-14T04:07:45.935">
    <ac:txMkLst xmlns:ac="http://schemas.microsoft.com/office/drawing/2013/main/command">
      <pc:docMk xmlns:pc="http://schemas.microsoft.com/office/powerpoint/2013/main/command"/>
      <pc:sldMk xmlns:pc="http://schemas.microsoft.com/office/powerpoint/2013/main/command" cId="1571489337" sldId="262"/>
      <ac:graphicFrameMk id="17" creationId="{00000000-0000-0000-0000-000000000000}"/>
      <ac:tblMk/>
      <ac:tcMk rowId="10004" colId="20002"/>
      <ac:txMk cp="11" len="7">
        <ac:context len="80" hash="4218842747"/>
      </ac:txMk>
    </ac:txMkLst>
    <p188:pos x="11820058" y="13270747"/>
    <p188:txBody>
      <a:bodyPr/>
      <a:lstStyle/>
      <a:p>
        <a:r>
          <a:rPr lang="ja-JP" altLang="en-US"/>
          <a: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404346" cy="728823"/>
          </a:xfrm>
          <a:prstGeom prst="rect">
            <a:avLst/>
          </a:prstGeom>
        </p:spPr>
        <p:txBody>
          <a:bodyPr vert="horz" lIns="136207" tIns="68104" rIns="136207" bIns="68104" rtlCol="0"/>
          <a:lstStyle>
            <a:lvl1pPr algn="l" defTabSz="6219864" eaLnBrk="1" fontAlgn="auto" hangingPunct="1">
              <a:spcBef>
                <a:spcPts val="0"/>
              </a:spcBef>
              <a:spcAft>
                <a:spcPts val="0"/>
              </a:spcAft>
              <a:defRPr sz="1700">
                <a:latin typeface="+mn-lt"/>
                <a:ea typeface="+mn-ea"/>
              </a:defRPr>
            </a:lvl1pPr>
          </a:lstStyle>
          <a:p>
            <a:pPr>
              <a:defRPr/>
            </a:pPr>
            <a:endParaRPr lang="ja-JP" altLang="en-US"/>
          </a:p>
        </p:txBody>
      </p:sp>
      <p:sp>
        <p:nvSpPr>
          <p:cNvPr id="3" name="Date Placeholder 2"/>
          <p:cNvSpPr>
            <a:spLocks noGrp="1"/>
          </p:cNvSpPr>
          <p:nvPr>
            <p:ph type="dt" idx="1"/>
          </p:nvPr>
        </p:nvSpPr>
        <p:spPr>
          <a:xfrm>
            <a:off x="5756559" y="2"/>
            <a:ext cx="4404346" cy="728823"/>
          </a:xfrm>
          <a:prstGeom prst="rect">
            <a:avLst/>
          </a:prstGeom>
        </p:spPr>
        <p:txBody>
          <a:bodyPr vert="horz" lIns="136207" tIns="68104" rIns="136207" bIns="68104" rtlCol="0"/>
          <a:lstStyle>
            <a:lvl1pPr algn="r" defTabSz="6219864" eaLnBrk="1" fontAlgn="auto" hangingPunct="1">
              <a:spcBef>
                <a:spcPts val="0"/>
              </a:spcBef>
              <a:spcAft>
                <a:spcPts val="0"/>
              </a:spcAft>
              <a:defRPr sz="1700">
                <a:latin typeface="+mn-lt"/>
                <a:ea typeface="+mn-ea"/>
              </a:defRPr>
            </a:lvl1pPr>
          </a:lstStyle>
          <a:p>
            <a:pPr>
              <a:defRPr/>
            </a:pPr>
            <a:fld id="{5FE2EF0C-EC36-45F9-AC5F-DC5DB773F452}" type="datetimeFigureOut">
              <a:rPr lang="ja-JP" altLang="en-US"/>
              <a:pPr>
                <a:defRPr/>
              </a:pPr>
              <a:t>2024/5/12</a:t>
            </a:fld>
            <a:endParaRPr lang="ja-JP" altLang="en-US"/>
          </a:p>
        </p:txBody>
      </p:sp>
      <p:sp>
        <p:nvSpPr>
          <p:cNvPr id="4" name="Slide Image Placeholder 3"/>
          <p:cNvSpPr>
            <a:spLocks noGrp="1" noRot="1" noChangeAspect="1"/>
          </p:cNvSpPr>
          <p:nvPr>
            <p:ph type="sldImg" idx="2"/>
          </p:nvPr>
        </p:nvSpPr>
        <p:spPr>
          <a:xfrm>
            <a:off x="3144838" y="1093788"/>
            <a:ext cx="3873500" cy="5475287"/>
          </a:xfrm>
          <a:prstGeom prst="rect">
            <a:avLst/>
          </a:prstGeom>
          <a:noFill/>
          <a:ln w="12700">
            <a:solidFill>
              <a:prstClr val="black"/>
            </a:solidFill>
          </a:ln>
        </p:spPr>
        <p:txBody>
          <a:bodyPr vert="horz" lIns="136207" tIns="68104" rIns="136207" bIns="68104" rtlCol="0" anchor="ctr"/>
          <a:lstStyle/>
          <a:p>
            <a:pPr lvl="0"/>
            <a:endParaRPr lang="ja-JP" altLang="en-US" noProof="0"/>
          </a:p>
        </p:txBody>
      </p:sp>
      <p:sp>
        <p:nvSpPr>
          <p:cNvPr id="5" name="Notes Placeholder 4"/>
          <p:cNvSpPr>
            <a:spLocks noGrp="1"/>
          </p:cNvSpPr>
          <p:nvPr>
            <p:ph type="body" sz="quarter" idx="3"/>
          </p:nvPr>
        </p:nvSpPr>
        <p:spPr>
          <a:xfrm>
            <a:off x="1015866" y="6930608"/>
            <a:ext cx="8131449" cy="6568459"/>
          </a:xfrm>
          <a:prstGeom prst="rect">
            <a:avLst/>
          </a:prstGeom>
        </p:spPr>
        <p:txBody>
          <a:bodyPr vert="horz" lIns="136207" tIns="68104" rIns="136207" bIns="68104" rtlCol="0">
            <a:normAutofit/>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endParaRPr lang="ja-JP" altLang="en-US" noProof="0"/>
          </a:p>
        </p:txBody>
      </p:sp>
      <p:sp>
        <p:nvSpPr>
          <p:cNvPr id="6" name="Footer Placeholder 5"/>
          <p:cNvSpPr>
            <a:spLocks noGrp="1"/>
          </p:cNvSpPr>
          <p:nvPr>
            <p:ph type="ftr" sz="quarter" idx="4"/>
          </p:nvPr>
        </p:nvSpPr>
        <p:spPr>
          <a:xfrm>
            <a:off x="1" y="13861215"/>
            <a:ext cx="4404346" cy="728823"/>
          </a:xfrm>
          <a:prstGeom prst="rect">
            <a:avLst/>
          </a:prstGeom>
        </p:spPr>
        <p:txBody>
          <a:bodyPr vert="horz" lIns="136207" tIns="68104" rIns="136207" bIns="68104" rtlCol="0" anchor="b"/>
          <a:lstStyle>
            <a:lvl1pPr algn="l" defTabSz="6219864" eaLnBrk="1" fontAlgn="auto" hangingPunct="1">
              <a:spcBef>
                <a:spcPts val="0"/>
              </a:spcBef>
              <a:spcAft>
                <a:spcPts val="0"/>
              </a:spcAft>
              <a:defRPr sz="1700">
                <a:latin typeface="+mn-lt"/>
                <a:ea typeface="+mn-ea"/>
              </a:defRPr>
            </a:lvl1pPr>
          </a:lstStyle>
          <a:p>
            <a:pPr>
              <a:defRPr/>
            </a:pPr>
            <a:endParaRPr lang="ja-JP" altLang="en-US"/>
          </a:p>
        </p:txBody>
      </p:sp>
      <p:sp>
        <p:nvSpPr>
          <p:cNvPr id="7" name="Slide Number Placeholder 6"/>
          <p:cNvSpPr>
            <a:spLocks noGrp="1"/>
          </p:cNvSpPr>
          <p:nvPr>
            <p:ph type="sldNum" sz="quarter" idx="5"/>
          </p:nvPr>
        </p:nvSpPr>
        <p:spPr>
          <a:xfrm>
            <a:off x="5756559" y="13861215"/>
            <a:ext cx="4404346" cy="728823"/>
          </a:xfrm>
          <a:prstGeom prst="rect">
            <a:avLst/>
          </a:prstGeom>
        </p:spPr>
        <p:txBody>
          <a:bodyPr vert="horz" wrap="square" lIns="136207" tIns="68104" rIns="136207" bIns="68104" numCol="1" anchor="b" anchorCtr="0" compatLnSpc="1">
            <a:prstTxWarp prst="textNoShape">
              <a:avLst/>
            </a:prstTxWarp>
          </a:bodyPr>
          <a:lstStyle>
            <a:lvl1pPr algn="r" defTabSz="6217881" eaLnBrk="1" hangingPunct="1">
              <a:defRPr sz="1700">
                <a:latin typeface="Calibri" panose="020F0502020204030204" pitchFamily="34" charset="0"/>
              </a:defRPr>
            </a:lvl1pPr>
          </a:lstStyle>
          <a:p>
            <a:pPr>
              <a:defRPr/>
            </a:pPr>
            <a:fld id="{78E84C95-8BD5-4FE3-A4B6-1C4CC764C70C}" type="slidenum">
              <a:rPr lang="ja-JP" altLang="en-US"/>
              <a:pPr>
                <a:defRPr/>
              </a:pPr>
              <a:t>&lt;#&gt;</a:t>
            </a:fld>
            <a:endParaRPr lang="ja-JP" altLang="en-US"/>
          </a:p>
        </p:txBody>
      </p:sp>
    </p:spTree>
    <p:extLst>
      <p:ext uri="{BB962C8B-B14F-4D97-AF65-F5344CB8AC3E}">
        <p14:creationId xmlns:p14="http://schemas.microsoft.com/office/powerpoint/2010/main" xmlns="" val="24969298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109" algn="l" rtl="0" eaLnBrk="0" fontAlgn="base" hangingPunct="0">
      <a:spcBef>
        <a:spcPct val="30000"/>
      </a:spcBef>
      <a:spcAft>
        <a:spcPct val="0"/>
      </a:spcAft>
      <a:defRPr kumimoji="1" sz="1200" kern="1200">
        <a:solidFill>
          <a:schemeClr val="tx1"/>
        </a:solidFill>
        <a:latin typeface="+mn-lt"/>
        <a:ea typeface="+mn-ea"/>
        <a:cs typeface="+mn-cs"/>
      </a:defRPr>
    </a:lvl2pPr>
    <a:lvl3pPr marL="914217" algn="l" rtl="0" eaLnBrk="0" fontAlgn="base" hangingPunct="0">
      <a:spcBef>
        <a:spcPct val="30000"/>
      </a:spcBef>
      <a:spcAft>
        <a:spcPct val="0"/>
      </a:spcAft>
      <a:defRPr kumimoji="1" sz="1200" kern="1200">
        <a:solidFill>
          <a:schemeClr val="tx1"/>
        </a:solidFill>
        <a:latin typeface="+mn-lt"/>
        <a:ea typeface="+mn-ea"/>
        <a:cs typeface="+mn-cs"/>
      </a:defRPr>
    </a:lvl3pPr>
    <a:lvl4pPr marL="1371326" algn="l" rtl="0" eaLnBrk="0" fontAlgn="base" hangingPunct="0">
      <a:spcBef>
        <a:spcPct val="30000"/>
      </a:spcBef>
      <a:spcAft>
        <a:spcPct val="0"/>
      </a:spcAft>
      <a:defRPr kumimoji="1" sz="1200" kern="1200">
        <a:solidFill>
          <a:schemeClr val="tx1"/>
        </a:solidFill>
        <a:latin typeface="+mn-lt"/>
        <a:ea typeface="+mn-ea"/>
        <a:cs typeface="+mn-cs"/>
      </a:defRPr>
    </a:lvl4pPr>
    <a:lvl5pPr marL="1828434" algn="l" rtl="0" eaLnBrk="0" fontAlgn="base" hangingPunct="0">
      <a:spcBef>
        <a:spcPct val="30000"/>
      </a:spcBef>
      <a:spcAft>
        <a:spcPct val="0"/>
      </a:spcAft>
      <a:defRPr kumimoji="1" sz="1200" kern="1200">
        <a:solidFill>
          <a:schemeClr val="tx1"/>
        </a:solidFill>
        <a:latin typeface="+mn-lt"/>
        <a:ea typeface="+mn-ea"/>
        <a:cs typeface="+mn-cs"/>
      </a:defRPr>
    </a:lvl5pPr>
    <a:lvl6pPr marL="2285543" algn="l" defTabSz="914217" rtl="0" eaLnBrk="1" latinLnBrk="0" hangingPunct="1">
      <a:defRPr kumimoji="1" sz="1200" kern="1200">
        <a:solidFill>
          <a:schemeClr val="tx1"/>
        </a:solidFill>
        <a:latin typeface="+mn-lt"/>
        <a:ea typeface="+mn-ea"/>
        <a:cs typeface="+mn-cs"/>
      </a:defRPr>
    </a:lvl6pPr>
    <a:lvl7pPr marL="2742651" algn="l" defTabSz="914217" rtl="0" eaLnBrk="1" latinLnBrk="0" hangingPunct="1">
      <a:defRPr kumimoji="1" sz="1200" kern="1200">
        <a:solidFill>
          <a:schemeClr val="tx1"/>
        </a:solidFill>
        <a:latin typeface="+mn-lt"/>
        <a:ea typeface="+mn-ea"/>
        <a:cs typeface="+mn-cs"/>
      </a:defRPr>
    </a:lvl7pPr>
    <a:lvl8pPr marL="3199760" algn="l" defTabSz="914217" rtl="0" eaLnBrk="1" latinLnBrk="0" hangingPunct="1">
      <a:defRPr kumimoji="1" sz="1200" kern="1200">
        <a:solidFill>
          <a:schemeClr val="tx1"/>
        </a:solidFill>
        <a:latin typeface="+mn-lt"/>
        <a:ea typeface="+mn-ea"/>
        <a:cs typeface="+mn-cs"/>
      </a:defRPr>
    </a:lvl8pPr>
    <a:lvl9pPr marL="3656868" algn="l" defTabSz="914217"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3144838" y="1093788"/>
            <a:ext cx="3873500" cy="54752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6215614">
              <a:spcBef>
                <a:spcPct val="30000"/>
              </a:spcBef>
              <a:defRPr kumimoji="1" sz="1700">
                <a:solidFill>
                  <a:schemeClr val="tx1"/>
                </a:solidFill>
                <a:latin typeface="Calibri" panose="020F0502020204030204" pitchFamily="34" charset="0"/>
                <a:ea typeface="ＭＳ Ｐゴシック" panose="020B0600070205080204" pitchFamily="50" charset="-128"/>
              </a:defRPr>
            </a:lvl1pPr>
            <a:lvl2pPr marL="1097141" indent="-421628" defTabSz="6215614">
              <a:spcBef>
                <a:spcPct val="30000"/>
              </a:spcBef>
              <a:defRPr kumimoji="1" sz="1700">
                <a:solidFill>
                  <a:schemeClr val="tx1"/>
                </a:solidFill>
                <a:latin typeface="Calibri" panose="020F0502020204030204" pitchFamily="34" charset="0"/>
                <a:ea typeface="ＭＳ Ｐゴシック" panose="020B0600070205080204" pitchFamily="50" charset="-128"/>
              </a:defRPr>
            </a:lvl2pPr>
            <a:lvl3pPr marL="1688780" indent="-337756" defTabSz="6215614">
              <a:spcBef>
                <a:spcPct val="30000"/>
              </a:spcBef>
              <a:defRPr kumimoji="1" sz="1700">
                <a:solidFill>
                  <a:schemeClr val="tx1"/>
                </a:solidFill>
                <a:latin typeface="Calibri" panose="020F0502020204030204" pitchFamily="34" charset="0"/>
                <a:ea typeface="ＭＳ Ｐゴシック" panose="020B0600070205080204" pitchFamily="50" charset="-128"/>
              </a:defRPr>
            </a:lvl3pPr>
            <a:lvl4pPr marL="2364291" indent="-337756" defTabSz="6215614">
              <a:spcBef>
                <a:spcPct val="30000"/>
              </a:spcBef>
              <a:defRPr kumimoji="1" sz="1700">
                <a:solidFill>
                  <a:schemeClr val="tx1"/>
                </a:solidFill>
                <a:latin typeface="Calibri" panose="020F0502020204030204" pitchFamily="34" charset="0"/>
                <a:ea typeface="ＭＳ Ｐゴシック" panose="020B0600070205080204" pitchFamily="50" charset="-128"/>
              </a:defRPr>
            </a:lvl4pPr>
            <a:lvl5pPr marL="3039804" indent="-337756" defTabSz="6215614">
              <a:spcBef>
                <a:spcPct val="30000"/>
              </a:spcBef>
              <a:defRPr kumimoji="1" sz="1700">
                <a:solidFill>
                  <a:schemeClr val="tx1"/>
                </a:solidFill>
                <a:latin typeface="Calibri" panose="020F0502020204030204" pitchFamily="34" charset="0"/>
                <a:ea typeface="ＭＳ Ｐゴシック" panose="020B0600070205080204" pitchFamily="50" charset="-128"/>
              </a:defRPr>
            </a:lvl5pPr>
            <a:lvl6pPr marL="3692648" indent="-337756" defTabSz="6215614" eaLnBrk="0" fontAlgn="base" hangingPunct="0">
              <a:spcBef>
                <a:spcPct val="30000"/>
              </a:spcBef>
              <a:spcAft>
                <a:spcPct val="0"/>
              </a:spcAft>
              <a:defRPr kumimoji="1" sz="1700">
                <a:solidFill>
                  <a:schemeClr val="tx1"/>
                </a:solidFill>
                <a:latin typeface="Calibri" panose="020F0502020204030204" pitchFamily="34" charset="0"/>
                <a:ea typeface="ＭＳ Ｐゴシック" panose="020B0600070205080204" pitchFamily="50" charset="-128"/>
              </a:defRPr>
            </a:lvl6pPr>
            <a:lvl7pPr marL="4345490" indent="-337756" defTabSz="6215614" eaLnBrk="0" fontAlgn="base" hangingPunct="0">
              <a:spcBef>
                <a:spcPct val="30000"/>
              </a:spcBef>
              <a:spcAft>
                <a:spcPct val="0"/>
              </a:spcAft>
              <a:defRPr kumimoji="1" sz="1700">
                <a:solidFill>
                  <a:schemeClr val="tx1"/>
                </a:solidFill>
                <a:latin typeface="Calibri" panose="020F0502020204030204" pitchFamily="34" charset="0"/>
                <a:ea typeface="ＭＳ Ｐゴシック" panose="020B0600070205080204" pitchFamily="50" charset="-128"/>
              </a:defRPr>
            </a:lvl7pPr>
            <a:lvl8pPr marL="4998335" indent="-337756" defTabSz="6215614" eaLnBrk="0" fontAlgn="base" hangingPunct="0">
              <a:spcBef>
                <a:spcPct val="30000"/>
              </a:spcBef>
              <a:spcAft>
                <a:spcPct val="0"/>
              </a:spcAft>
              <a:defRPr kumimoji="1" sz="1700">
                <a:solidFill>
                  <a:schemeClr val="tx1"/>
                </a:solidFill>
                <a:latin typeface="Calibri" panose="020F0502020204030204" pitchFamily="34" charset="0"/>
                <a:ea typeface="ＭＳ Ｐゴシック" panose="020B0600070205080204" pitchFamily="50" charset="-128"/>
              </a:defRPr>
            </a:lvl8pPr>
            <a:lvl9pPr marL="5651178" indent="-337756" defTabSz="6215614" eaLnBrk="0" fontAlgn="base" hangingPunct="0">
              <a:spcBef>
                <a:spcPct val="30000"/>
              </a:spcBef>
              <a:spcAft>
                <a:spcPct val="0"/>
              </a:spcAft>
              <a:defRPr kumimoji="1" sz="1700">
                <a:solidFill>
                  <a:schemeClr val="tx1"/>
                </a:solidFill>
                <a:latin typeface="Calibri" panose="020F0502020204030204" pitchFamily="34" charset="0"/>
                <a:ea typeface="ＭＳ Ｐゴシック" panose="020B0600070205080204" pitchFamily="50" charset="-128"/>
              </a:defRPr>
            </a:lvl9pPr>
          </a:lstStyle>
          <a:p>
            <a:pPr>
              <a:spcBef>
                <a:spcPct val="0"/>
              </a:spcBef>
            </a:pPr>
            <a:fld id="{0D0C78CB-5977-4938-87B3-E9CBCE3E9914}" type="slidenum">
              <a:rPr lang="ja-JP" altLang="en-US" smtClean="0"/>
              <a:pPr>
                <a:spcBef>
                  <a:spcPct val="0"/>
                </a:spcBef>
              </a:pPr>
              <a:t>1</a:t>
            </a:fld>
            <a:endParaRPr lang="ja-JP" altLang="en-US"/>
          </a:p>
        </p:txBody>
      </p:sp>
    </p:spTree>
    <p:extLst>
      <p:ext uri="{BB962C8B-B14F-4D97-AF65-F5344CB8AC3E}">
        <p14:creationId xmlns:p14="http://schemas.microsoft.com/office/powerpoint/2010/main" xmlns="" val="3382384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6938"/>
            <a:ext cx="25733931" cy="9175066"/>
          </a:xfrm>
        </p:spPr>
        <p:txBody>
          <a:bodyPr/>
          <a:lstStyle/>
          <a:p>
            <a:r>
              <a:rPr lang="en-US" altLang="ja-JP"/>
              <a:t>Click to edit Master title style</a:t>
            </a:r>
            <a:endParaRPr lang="ja-JP" altLang="en-US"/>
          </a:p>
        </p:txBody>
      </p:sp>
      <p:sp>
        <p:nvSpPr>
          <p:cNvPr id="3" name="Subtitle 2"/>
          <p:cNvSpPr>
            <a:spLocks noGrp="1"/>
          </p:cNvSpPr>
          <p:nvPr>
            <p:ph type="subTitle" idx="1"/>
          </p:nvPr>
        </p:nvSpPr>
        <p:spPr>
          <a:xfrm>
            <a:off x="4541282" y="24255466"/>
            <a:ext cx="21192650" cy="10938739"/>
          </a:xfrm>
        </p:spPr>
        <p:txBody>
          <a:bodyPr/>
          <a:lstStyle>
            <a:lvl1pPr marL="0" indent="0" algn="ctr">
              <a:buNone/>
              <a:defRPr>
                <a:solidFill>
                  <a:schemeClr val="tx1">
                    <a:tint val="75000"/>
                  </a:schemeClr>
                </a:solidFill>
              </a:defRPr>
            </a:lvl1pPr>
            <a:lvl2pPr marL="2086565" indent="0" algn="ctr">
              <a:buNone/>
              <a:defRPr>
                <a:solidFill>
                  <a:schemeClr val="tx1">
                    <a:tint val="75000"/>
                  </a:schemeClr>
                </a:solidFill>
              </a:defRPr>
            </a:lvl2pPr>
            <a:lvl3pPr marL="4173143" indent="0" algn="ctr">
              <a:buNone/>
              <a:defRPr>
                <a:solidFill>
                  <a:schemeClr val="tx1">
                    <a:tint val="75000"/>
                  </a:schemeClr>
                </a:solidFill>
              </a:defRPr>
            </a:lvl3pPr>
            <a:lvl4pPr marL="6259708" indent="0" algn="ctr">
              <a:buNone/>
              <a:defRPr>
                <a:solidFill>
                  <a:schemeClr val="tx1">
                    <a:tint val="75000"/>
                  </a:schemeClr>
                </a:solidFill>
              </a:defRPr>
            </a:lvl4pPr>
            <a:lvl5pPr marL="8346272" indent="0" algn="ctr">
              <a:buNone/>
              <a:defRPr>
                <a:solidFill>
                  <a:schemeClr val="tx1">
                    <a:tint val="75000"/>
                  </a:schemeClr>
                </a:solidFill>
              </a:defRPr>
            </a:lvl5pPr>
            <a:lvl6pPr marL="10432851" indent="0" algn="ctr">
              <a:buNone/>
              <a:defRPr>
                <a:solidFill>
                  <a:schemeClr val="tx1">
                    <a:tint val="75000"/>
                  </a:schemeClr>
                </a:solidFill>
              </a:defRPr>
            </a:lvl6pPr>
            <a:lvl7pPr marL="12519416" indent="0" algn="ctr">
              <a:buNone/>
              <a:defRPr>
                <a:solidFill>
                  <a:schemeClr val="tx1">
                    <a:tint val="75000"/>
                  </a:schemeClr>
                </a:solidFill>
              </a:defRPr>
            </a:lvl7pPr>
            <a:lvl8pPr marL="14605980" indent="0" algn="ctr">
              <a:buNone/>
              <a:defRPr>
                <a:solidFill>
                  <a:schemeClr val="tx1">
                    <a:tint val="75000"/>
                  </a:schemeClr>
                </a:solidFill>
              </a:defRPr>
            </a:lvl8pPr>
            <a:lvl9pPr marL="16692559" indent="0" algn="ctr">
              <a:buNone/>
              <a:defRPr>
                <a:solidFill>
                  <a:schemeClr val="tx1">
                    <a:tint val="75000"/>
                  </a:schemeClr>
                </a:solidFill>
              </a:defRPr>
            </a:lvl9pPr>
          </a:lstStyle>
          <a:p>
            <a:r>
              <a:rPr lang="en-US" altLang="ja-JP"/>
              <a:t>Click to edit Master subtitle style</a:t>
            </a:r>
            <a:endParaRPr lang="ja-JP" altLang="en-US"/>
          </a:p>
        </p:txBody>
      </p:sp>
      <p:sp>
        <p:nvSpPr>
          <p:cNvPr id="4" name="Date Placeholder 3"/>
          <p:cNvSpPr>
            <a:spLocks noGrp="1"/>
          </p:cNvSpPr>
          <p:nvPr>
            <p:ph type="dt" sz="half" idx="10"/>
          </p:nvPr>
        </p:nvSpPr>
        <p:spPr/>
        <p:txBody>
          <a:bodyPr/>
          <a:lstStyle>
            <a:lvl1pPr>
              <a:defRPr/>
            </a:lvl1pPr>
          </a:lstStyle>
          <a:p>
            <a:pPr>
              <a:defRPr/>
            </a:pPr>
            <a:fld id="{FDB8B6DA-5452-459B-9DFF-624AF65B2F70}" type="datetimeFigureOut">
              <a:rPr lang="ja-JP" altLang="en-US"/>
              <a:pPr>
                <a:defRPr/>
              </a:pPr>
              <a:t>2024/5/12</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876DD7AA-0C57-4A79-AE51-301398203C6D}" type="slidenum">
              <a:rPr lang="ja-JP" altLang="en-US"/>
              <a:pPr>
                <a:defRPr/>
              </a:pPr>
              <a:t>&lt;#&gt;</a:t>
            </a:fld>
            <a:endParaRPr lang="ja-JP" altLang="en-US"/>
          </a:p>
        </p:txBody>
      </p:sp>
    </p:spTree>
    <p:extLst>
      <p:ext uri="{BB962C8B-B14F-4D97-AF65-F5344CB8AC3E}">
        <p14:creationId xmlns:p14="http://schemas.microsoft.com/office/powerpoint/2010/main" xmlns="" val="112623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Vertical Text Placeholder 2"/>
          <p:cNvSpPr>
            <a:spLocks noGrp="1"/>
          </p:cNvSpPr>
          <p:nvPr>
            <p:ph type="body" orient="vert" idx="1"/>
          </p:nvPr>
        </p:nvSpPr>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Date Placeholder 3"/>
          <p:cNvSpPr>
            <a:spLocks noGrp="1"/>
          </p:cNvSpPr>
          <p:nvPr>
            <p:ph type="dt" sz="half" idx="10"/>
          </p:nvPr>
        </p:nvSpPr>
        <p:spPr/>
        <p:txBody>
          <a:bodyPr/>
          <a:lstStyle>
            <a:lvl1pPr>
              <a:defRPr/>
            </a:lvl1pPr>
          </a:lstStyle>
          <a:p>
            <a:pPr>
              <a:defRPr/>
            </a:pPr>
            <a:fld id="{12AF73BC-CFC2-42CA-838B-5C4C26887C31}" type="datetimeFigureOut">
              <a:rPr lang="ja-JP" altLang="en-US"/>
              <a:pPr>
                <a:defRPr/>
              </a:pPr>
              <a:t>2024/5/12</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1C89B832-FC59-410A-A8AB-58E2EBA731C6}" type="slidenum">
              <a:rPr lang="ja-JP" altLang="en-US"/>
              <a:pPr>
                <a:defRPr/>
              </a:pPr>
              <a:t>&lt;#&gt;</a:t>
            </a:fld>
            <a:endParaRPr lang="ja-JP" altLang="en-US"/>
          </a:p>
        </p:txBody>
      </p:sp>
    </p:spTree>
    <p:extLst>
      <p:ext uri="{BB962C8B-B14F-4D97-AF65-F5344CB8AC3E}">
        <p14:creationId xmlns:p14="http://schemas.microsoft.com/office/powerpoint/2010/main" xmlns="" val="168324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462156" y="2477070"/>
            <a:ext cx="5108945" cy="52751674"/>
          </a:xfrm>
        </p:spPr>
        <p:txBody>
          <a:bodyPr vert="eaVert"/>
          <a:lstStyle/>
          <a:p>
            <a:r>
              <a:rPr lang="en-US" altLang="ja-JP"/>
              <a:t>Click to edit Master title style</a:t>
            </a:r>
            <a:endParaRPr lang="ja-JP" altLang="en-US"/>
          </a:p>
        </p:txBody>
      </p:sp>
      <p:sp>
        <p:nvSpPr>
          <p:cNvPr id="3" name="Vertical Text Placeholder 2"/>
          <p:cNvSpPr>
            <a:spLocks noGrp="1"/>
          </p:cNvSpPr>
          <p:nvPr>
            <p:ph type="body" orient="vert" idx="1"/>
          </p:nvPr>
        </p:nvSpPr>
        <p:spPr>
          <a:xfrm>
            <a:off x="1135325" y="2477070"/>
            <a:ext cx="14822243" cy="52751674"/>
          </a:xfrm>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Date Placeholder 3"/>
          <p:cNvSpPr>
            <a:spLocks noGrp="1"/>
          </p:cNvSpPr>
          <p:nvPr>
            <p:ph type="dt" sz="half" idx="10"/>
          </p:nvPr>
        </p:nvSpPr>
        <p:spPr/>
        <p:txBody>
          <a:bodyPr/>
          <a:lstStyle>
            <a:lvl1pPr>
              <a:defRPr/>
            </a:lvl1pPr>
          </a:lstStyle>
          <a:p>
            <a:pPr>
              <a:defRPr/>
            </a:pPr>
            <a:fld id="{6021D830-6EDE-4A6C-BE78-513428511F7A}" type="datetimeFigureOut">
              <a:rPr lang="ja-JP" altLang="en-US"/>
              <a:pPr>
                <a:defRPr/>
              </a:pPr>
              <a:t>2024/5/12</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F7FB36D5-8ADE-4AA2-A7F9-FCB23BF6846F}" type="slidenum">
              <a:rPr lang="ja-JP" altLang="en-US"/>
              <a:pPr>
                <a:defRPr/>
              </a:pPr>
              <a:t>&lt;#&gt;</a:t>
            </a:fld>
            <a:endParaRPr lang="ja-JP" altLang="en-US"/>
          </a:p>
        </p:txBody>
      </p:sp>
    </p:spTree>
    <p:extLst>
      <p:ext uri="{BB962C8B-B14F-4D97-AF65-F5344CB8AC3E}">
        <p14:creationId xmlns:p14="http://schemas.microsoft.com/office/powerpoint/2010/main" xmlns="" val="118270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Content Placeholder 2"/>
          <p:cNvSpPr>
            <a:spLocks noGrp="1"/>
          </p:cNvSpPr>
          <p:nvPr>
            <p:ph idx="1"/>
          </p:nvPr>
        </p:nvSpPr>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Date Placeholder 3"/>
          <p:cNvSpPr>
            <a:spLocks noGrp="1"/>
          </p:cNvSpPr>
          <p:nvPr>
            <p:ph type="dt" sz="half" idx="10"/>
          </p:nvPr>
        </p:nvSpPr>
        <p:spPr/>
        <p:txBody>
          <a:bodyPr/>
          <a:lstStyle>
            <a:lvl1pPr>
              <a:defRPr/>
            </a:lvl1pPr>
          </a:lstStyle>
          <a:p>
            <a:pPr>
              <a:defRPr/>
            </a:pPr>
            <a:fld id="{772F89ED-FB19-47B8-B02A-57E1E7801E0F}" type="datetimeFigureOut">
              <a:rPr lang="ja-JP" altLang="en-US"/>
              <a:pPr>
                <a:defRPr/>
              </a:pPr>
              <a:t>2024/5/12</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3335DC1B-65C1-41CE-B995-87B4B5FE54BA}" type="slidenum">
              <a:rPr lang="ja-JP" altLang="en-US"/>
              <a:pPr>
                <a:defRPr/>
              </a:pPr>
              <a:t>&lt;#&gt;</a:t>
            </a:fld>
            <a:endParaRPr lang="ja-JP" altLang="en-US"/>
          </a:p>
        </p:txBody>
      </p:sp>
    </p:spTree>
    <p:extLst>
      <p:ext uri="{BB962C8B-B14F-4D97-AF65-F5344CB8AC3E}">
        <p14:creationId xmlns:p14="http://schemas.microsoft.com/office/powerpoint/2010/main" xmlns="" val="255833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05410"/>
            <a:ext cx="25733931" cy="8501303"/>
          </a:xfrm>
        </p:spPr>
        <p:txBody>
          <a:bodyPr anchor="t"/>
          <a:lstStyle>
            <a:lvl1pPr algn="l">
              <a:defRPr sz="18296" b="1" cap="all"/>
            </a:lvl1pPr>
          </a:lstStyle>
          <a:p>
            <a:r>
              <a:rPr lang="en-US" altLang="ja-JP"/>
              <a:t>Click to edit Master title style</a:t>
            </a:r>
            <a:endParaRPr lang="ja-JP" altLang="en-US"/>
          </a:p>
        </p:txBody>
      </p:sp>
      <p:sp>
        <p:nvSpPr>
          <p:cNvPr id="3" name="Text Placeholder 2"/>
          <p:cNvSpPr>
            <a:spLocks noGrp="1"/>
          </p:cNvSpPr>
          <p:nvPr>
            <p:ph type="body" idx="1"/>
          </p:nvPr>
        </p:nvSpPr>
        <p:spPr>
          <a:xfrm>
            <a:off x="2391533" y="18142083"/>
            <a:ext cx="25733931" cy="9363320"/>
          </a:xfrm>
        </p:spPr>
        <p:txBody>
          <a:bodyPr anchor="b"/>
          <a:lstStyle>
            <a:lvl1pPr marL="0" indent="0">
              <a:buNone/>
              <a:defRPr sz="9098">
                <a:solidFill>
                  <a:schemeClr val="tx1">
                    <a:tint val="75000"/>
                  </a:schemeClr>
                </a:solidFill>
              </a:defRPr>
            </a:lvl1pPr>
            <a:lvl2pPr marL="2086565" indent="0">
              <a:buNone/>
              <a:defRPr sz="8198">
                <a:solidFill>
                  <a:schemeClr val="tx1">
                    <a:tint val="75000"/>
                  </a:schemeClr>
                </a:solidFill>
              </a:defRPr>
            </a:lvl2pPr>
            <a:lvl3pPr marL="4173143" indent="0">
              <a:buNone/>
              <a:defRPr sz="7299">
                <a:solidFill>
                  <a:schemeClr val="tx1">
                    <a:tint val="75000"/>
                  </a:schemeClr>
                </a:solidFill>
              </a:defRPr>
            </a:lvl3pPr>
            <a:lvl4pPr marL="6259708" indent="0">
              <a:buNone/>
              <a:defRPr sz="6399">
                <a:solidFill>
                  <a:schemeClr val="tx1">
                    <a:tint val="75000"/>
                  </a:schemeClr>
                </a:solidFill>
              </a:defRPr>
            </a:lvl4pPr>
            <a:lvl5pPr marL="8346272" indent="0">
              <a:buNone/>
              <a:defRPr sz="6399">
                <a:solidFill>
                  <a:schemeClr val="tx1">
                    <a:tint val="75000"/>
                  </a:schemeClr>
                </a:solidFill>
              </a:defRPr>
            </a:lvl5pPr>
            <a:lvl6pPr marL="10432851" indent="0">
              <a:buNone/>
              <a:defRPr sz="6399">
                <a:solidFill>
                  <a:schemeClr val="tx1">
                    <a:tint val="75000"/>
                  </a:schemeClr>
                </a:solidFill>
              </a:defRPr>
            </a:lvl6pPr>
            <a:lvl7pPr marL="12519416" indent="0">
              <a:buNone/>
              <a:defRPr sz="6399">
                <a:solidFill>
                  <a:schemeClr val="tx1">
                    <a:tint val="75000"/>
                  </a:schemeClr>
                </a:solidFill>
              </a:defRPr>
            </a:lvl7pPr>
            <a:lvl8pPr marL="14605980" indent="0">
              <a:buNone/>
              <a:defRPr sz="6399">
                <a:solidFill>
                  <a:schemeClr val="tx1">
                    <a:tint val="75000"/>
                  </a:schemeClr>
                </a:solidFill>
              </a:defRPr>
            </a:lvl8pPr>
            <a:lvl9pPr marL="16692559" indent="0">
              <a:buNone/>
              <a:defRPr sz="6399">
                <a:solidFill>
                  <a:schemeClr val="tx1">
                    <a:tint val="75000"/>
                  </a:schemeClr>
                </a:solidFill>
              </a:defRPr>
            </a:lvl9pPr>
          </a:lstStyle>
          <a:p>
            <a:pPr lvl="0"/>
            <a:r>
              <a:rPr lang="en-US" altLang="ja-JP"/>
              <a:t>Click to edit Master text styles</a:t>
            </a:r>
          </a:p>
        </p:txBody>
      </p:sp>
      <p:sp>
        <p:nvSpPr>
          <p:cNvPr id="4" name="Date Placeholder 3"/>
          <p:cNvSpPr>
            <a:spLocks noGrp="1"/>
          </p:cNvSpPr>
          <p:nvPr>
            <p:ph type="dt" sz="half" idx="10"/>
          </p:nvPr>
        </p:nvSpPr>
        <p:spPr/>
        <p:txBody>
          <a:bodyPr/>
          <a:lstStyle>
            <a:lvl1pPr>
              <a:defRPr/>
            </a:lvl1pPr>
          </a:lstStyle>
          <a:p>
            <a:pPr>
              <a:defRPr/>
            </a:pPr>
            <a:fld id="{4D8AB64D-3DE1-41E5-B414-6E7BAE38D286}" type="datetimeFigureOut">
              <a:rPr lang="ja-JP" altLang="en-US"/>
              <a:pPr>
                <a:defRPr/>
              </a:pPr>
              <a:t>2024/5/12</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B43C900A-5366-4B08-AC14-C398EBAF9015}" type="slidenum">
              <a:rPr lang="ja-JP" altLang="en-US"/>
              <a:pPr>
                <a:defRPr/>
              </a:pPr>
              <a:t>&lt;#&gt;</a:t>
            </a:fld>
            <a:endParaRPr lang="ja-JP" altLang="en-US"/>
          </a:p>
        </p:txBody>
      </p:sp>
    </p:spTree>
    <p:extLst>
      <p:ext uri="{BB962C8B-B14F-4D97-AF65-F5344CB8AC3E}">
        <p14:creationId xmlns:p14="http://schemas.microsoft.com/office/powerpoint/2010/main" xmlns="" val="3298594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Content Placeholder 2"/>
          <p:cNvSpPr>
            <a:spLocks noGrp="1"/>
          </p:cNvSpPr>
          <p:nvPr>
            <p:ph sz="half" idx="1"/>
          </p:nvPr>
        </p:nvSpPr>
        <p:spPr>
          <a:xfrm>
            <a:off x="1135324" y="14426469"/>
            <a:ext cx="9965591" cy="40802291"/>
          </a:xfrm>
        </p:spPr>
        <p:txBody>
          <a:bodyPr/>
          <a:lstStyle>
            <a:lvl1pPr>
              <a:defRPr sz="12797"/>
            </a:lvl1pPr>
            <a:lvl2pPr>
              <a:defRPr sz="10998"/>
            </a:lvl2pPr>
            <a:lvl3pPr>
              <a:defRPr sz="9098"/>
            </a:lvl3pPr>
            <a:lvl4pPr>
              <a:defRPr sz="8198"/>
            </a:lvl4pPr>
            <a:lvl5pPr>
              <a:defRPr sz="8198"/>
            </a:lvl5pPr>
            <a:lvl6pPr>
              <a:defRPr sz="8198"/>
            </a:lvl6pPr>
            <a:lvl7pPr>
              <a:defRPr sz="8198"/>
            </a:lvl7pPr>
            <a:lvl8pPr>
              <a:defRPr sz="8198"/>
            </a:lvl8pPr>
            <a:lvl9pPr>
              <a:defRPr sz="8198"/>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Content Placeholder 3"/>
          <p:cNvSpPr>
            <a:spLocks noGrp="1"/>
          </p:cNvSpPr>
          <p:nvPr>
            <p:ph sz="half" idx="2"/>
          </p:nvPr>
        </p:nvSpPr>
        <p:spPr>
          <a:xfrm>
            <a:off x="11605501" y="14426469"/>
            <a:ext cx="9965591" cy="40802291"/>
          </a:xfrm>
        </p:spPr>
        <p:txBody>
          <a:bodyPr/>
          <a:lstStyle>
            <a:lvl1pPr>
              <a:defRPr sz="12797"/>
            </a:lvl1pPr>
            <a:lvl2pPr>
              <a:defRPr sz="10998"/>
            </a:lvl2pPr>
            <a:lvl3pPr>
              <a:defRPr sz="9098"/>
            </a:lvl3pPr>
            <a:lvl4pPr>
              <a:defRPr sz="8198"/>
            </a:lvl4pPr>
            <a:lvl5pPr>
              <a:defRPr sz="8198"/>
            </a:lvl5pPr>
            <a:lvl6pPr>
              <a:defRPr sz="8198"/>
            </a:lvl6pPr>
            <a:lvl7pPr>
              <a:defRPr sz="8198"/>
            </a:lvl7pPr>
            <a:lvl8pPr>
              <a:defRPr sz="8198"/>
            </a:lvl8pPr>
            <a:lvl9pPr>
              <a:defRPr sz="8198"/>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5" name="Date Placeholder 3"/>
          <p:cNvSpPr>
            <a:spLocks noGrp="1"/>
          </p:cNvSpPr>
          <p:nvPr>
            <p:ph type="dt" sz="half" idx="10"/>
          </p:nvPr>
        </p:nvSpPr>
        <p:spPr/>
        <p:txBody>
          <a:bodyPr/>
          <a:lstStyle>
            <a:lvl1pPr>
              <a:defRPr/>
            </a:lvl1pPr>
          </a:lstStyle>
          <a:p>
            <a:pPr>
              <a:defRPr/>
            </a:pPr>
            <a:fld id="{45ACF8B6-8A46-41AC-9F2D-28B8D458878A}" type="datetimeFigureOut">
              <a:rPr lang="ja-JP" altLang="en-US"/>
              <a:pPr>
                <a:defRPr/>
              </a:pPr>
              <a:t>2024/5/12</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E93951F1-8334-4601-B685-EEEB3594C9A8}" type="slidenum">
              <a:rPr lang="ja-JP" altLang="en-US"/>
              <a:pPr>
                <a:defRPr/>
              </a:pPr>
              <a:t>&lt;#&gt;</a:t>
            </a:fld>
            <a:endParaRPr lang="ja-JP" altLang="en-US"/>
          </a:p>
        </p:txBody>
      </p:sp>
    </p:spTree>
    <p:extLst>
      <p:ext uri="{BB962C8B-B14F-4D97-AF65-F5344CB8AC3E}">
        <p14:creationId xmlns:p14="http://schemas.microsoft.com/office/powerpoint/2010/main" xmlns="" val="1411593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135"/>
            <a:ext cx="27247692" cy="7133960"/>
          </a:xfrm>
        </p:spPr>
        <p:txBody>
          <a:bodyPr/>
          <a:lstStyle>
            <a:lvl1pPr>
              <a:defRPr/>
            </a:lvl1pPr>
          </a:lstStyle>
          <a:p>
            <a:r>
              <a:rPr lang="en-US" altLang="ja-JP"/>
              <a:t>Click to edit Master title style</a:t>
            </a:r>
            <a:endParaRPr lang="ja-JP" altLang="en-US"/>
          </a:p>
        </p:txBody>
      </p:sp>
      <p:sp>
        <p:nvSpPr>
          <p:cNvPr id="3" name="Text Placeholder 2"/>
          <p:cNvSpPr>
            <a:spLocks noGrp="1"/>
          </p:cNvSpPr>
          <p:nvPr>
            <p:ph type="body" idx="1"/>
          </p:nvPr>
        </p:nvSpPr>
        <p:spPr>
          <a:xfrm>
            <a:off x="1513764" y="9581309"/>
            <a:ext cx="13376810" cy="3993033"/>
          </a:xfrm>
        </p:spPr>
        <p:txBody>
          <a:bodyPr anchor="b"/>
          <a:lstStyle>
            <a:lvl1pPr marL="0" indent="0">
              <a:buNone/>
              <a:defRPr sz="10998" b="1"/>
            </a:lvl1pPr>
            <a:lvl2pPr marL="2086565" indent="0">
              <a:buNone/>
              <a:defRPr sz="9098" b="1"/>
            </a:lvl2pPr>
            <a:lvl3pPr marL="4173143" indent="0">
              <a:buNone/>
              <a:defRPr sz="8198" b="1"/>
            </a:lvl3pPr>
            <a:lvl4pPr marL="6259708" indent="0">
              <a:buNone/>
              <a:defRPr sz="7299" b="1"/>
            </a:lvl4pPr>
            <a:lvl5pPr marL="8346272" indent="0">
              <a:buNone/>
              <a:defRPr sz="7299" b="1"/>
            </a:lvl5pPr>
            <a:lvl6pPr marL="10432851" indent="0">
              <a:buNone/>
              <a:defRPr sz="7299" b="1"/>
            </a:lvl6pPr>
            <a:lvl7pPr marL="12519416" indent="0">
              <a:buNone/>
              <a:defRPr sz="7299" b="1"/>
            </a:lvl7pPr>
            <a:lvl8pPr marL="14605980" indent="0">
              <a:buNone/>
              <a:defRPr sz="7299" b="1"/>
            </a:lvl8pPr>
            <a:lvl9pPr marL="16692559" indent="0">
              <a:buNone/>
              <a:defRPr sz="7299" b="1"/>
            </a:lvl9pPr>
          </a:lstStyle>
          <a:p>
            <a:pPr lvl="0"/>
            <a:r>
              <a:rPr lang="en-US" altLang="ja-JP"/>
              <a:t>Click to edit Master text styles</a:t>
            </a:r>
          </a:p>
        </p:txBody>
      </p:sp>
      <p:sp>
        <p:nvSpPr>
          <p:cNvPr id="4" name="Content Placeholder 3"/>
          <p:cNvSpPr>
            <a:spLocks noGrp="1"/>
          </p:cNvSpPr>
          <p:nvPr>
            <p:ph sz="half" idx="2"/>
          </p:nvPr>
        </p:nvSpPr>
        <p:spPr>
          <a:xfrm>
            <a:off x="1513764" y="13574342"/>
            <a:ext cx="13376810" cy="24661708"/>
          </a:xfrm>
        </p:spPr>
        <p:txBody>
          <a:bodyPr/>
          <a:lstStyle>
            <a:lvl1pPr>
              <a:defRPr sz="10998"/>
            </a:lvl1pPr>
            <a:lvl2pPr>
              <a:defRPr sz="9098"/>
            </a:lvl2pPr>
            <a:lvl3pPr>
              <a:defRPr sz="8198"/>
            </a:lvl3pPr>
            <a:lvl4pPr>
              <a:defRPr sz="7299"/>
            </a:lvl4pPr>
            <a:lvl5pPr>
              <a:defRPr sz="7299"/>
            </a:lvl5pPr>
            <a:lvl6pPr>
              <a:defRPr sz="7299"/>
            </a:lvl6pPr>
            <a:lvl7pPr>
              <a:defRPr sz="7299"/>
            </a:lvl7pPr>
            <a:lvl8pPr>
              <a:defRPr sz="7299"/>
            </a:lvl8pPr>
            <a:lvl9pPr>
              <a:defRPr sz="7299"/>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5" name="Text Placeholder 4"/>
          <p:cNvSpPr>
            <a:spLocks noGrp="1"/>
          </p:cNvSpPr>
          <p:nvPr>
            <p:ph type="body" sz="quarter" idx="3"/>
          </p:nvPr>
        </p:nvSpPr>
        <p:spPr>
          <a:xfrm>
            <a:off x="15379392" y="9581309"/>
            <a:ext cx="13382065" cy="3993033"/>
          </a:xfrm>
        </p:spPr>
        <p:txBody>
          <a:bodyPr anchor="b"/>
          <a:lstStyle>
            <a:lvl1pPr marL="0" indent="0">
              <a:buNone/>
              <a:defRPr sz="10998" b="1"/>
            </a:lvl1pPr>
            <a:lvl2pPr marL="2086565" indent="0">
              <a:buNone/>
              <a:defRPr sz="9098" b="1"/>
            </a:lvl2pPr>
            <a:lvl3pPr marL="4173143" indent="0">
              <a:buNone/>
              <a:defRPr sz="8198" b="1"/>
            </a:lvl3pPr>
            <a:lvl4pPr marL="6259708" indent="0">
              <a:buNone/>
              <a:defRPr sz="7299" b="1"/>
            </a:lvl4pPr>
            <a:lvl5pPr marL="8346272" indent="0">
              <a:buNone/>
              <a:defRPr sz="7299" b="1"/>
            </a:lvl5pPr>
            <a:lvl6pPr marL="10432851" indent="0">
              <a:buNone/>
              <a:defRPr sz="7299" b="1"/>
            </a:lvl6pPr>
            <a:lvl7pPr marL="12519416" indent="0">
              <a:buNone/>
              <a:defRPr sz="7299" b="1"/>
            </a:lvl7pPr>
            <a:lvl8pPr marL="14605980" indent="0">
              <a:buNone/>
              <a:defRPr sz="7299" b="1"/>
            </a:lvl8pPr>
            <a:lvl9pPr marL="16692559" indent="0">
              <a:buNone/>
              <a:defRPr sz="7299" b="1"/>
            </a:lvl9pPr>
          </a:lstStyle>
          <a:p>
            <a:pPr lvl="0"/>
            <a:r>
              <a:rPr lang="en-US" altLang="ja-JP"/>
              <a:t>Click to edit Master text styles</a:t>
            </a:r>
          </a:p>
        </p:txBody>
      </p:sp>
      <p:sp>
        <p:nvSpPr>
          <p:cNvPr id="6" name="Content Placeholder 5"/>
          <p:cNvSpPr>
            <a:spLocks noGrp="1"/>
          </p:cNvSpPr>
          <p:nvPr>
            <p:ph sz="quarter" idx="4"/>
          </p:nvPr>
        </p:nvSpPr>
        <p:spPr>
          <a:xfrm>
            <a:off x="15379392" y="13574342"/>
            <a:ext cx="13382065" cy="24661708"/>
          </a:xfrm>
        </p:spPr>
        <p:txBody>
          <a:bodyPr/>
          <a:lstStyle>
            <a:lvl1pPr>
              <a:defRPr sz="10998"/>
            </a:lvl1pPr>
            <a:lvl2pPr>
              <a:defRPr sz="9098"/>
            </a:lvl2pPr>
            <a:lvl3pPr>
              <a:defRPr sz="8198"/>
            </a:lvl3pPr>
            <a:lvl4pPr>
              <a:defRPr sz="7299"/>
            </a:lvl4pPr>
            <a:lvl5pPr>
              <a:defRPr sz="7299"/>
            </a:lvl5pPr>
            <a:lvl6pPr>
              <a:defRPr sz="7299"/>
            </a:lvl6pPr>
            <a:lvl7pPr>
              <a:defRPr sz="7299"/>
            </a:lvl7pPr>
            <a:lvl8pPr>
              <a:defRPr sz="7299"/>
            </a:lvl8pPr>
            <a:lvl9pPr>
              <a:defRPr sz="7299"/>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7" name="Date Placeholder 3"/>
          <p:cNvSpPr>
            <a:spLocks noGrp="1"/>
          </p:cNvSpPr>
          <p:nvPr>
            <p:ph type="dt" sz="half" idx="10"/>
          </p:nvPr>
        </p:nvSpPr>
        <p:spPr/>
        <p:txBody>
          <a:bodyPr/>
          <a:lstStyle>
            <a:lvl1pPr>
              <a:defRPr/>
            </a:lvl1pPr>
          </a:lstStyle>
          <a:p>
            <a:pPr>
              <a:defRPr/>
            </a:pPr>
            <a:fld id="{16C35489-C66C-47A3-BFF1-EC4A2E494042}" type="datetimeFigureOut">
              <a:rPr lang="ja-JP" altLang="en-US"/>
              <a:pPr>
                <a:defRPr/>
              </a:pPr>
              <a:t>2024/5/12</a:t>
            </a:fld>
            <a:endParaRPr lang="ja-JP" altLang="en-US"/>
          </a:p>
        </p:txBody>
      </p:sp>
      <p:sp>
        <p:nvSpPr>
          <p:cNvPr id="8" name="Footer Placeholder 4"/>
          <p:cNvSpPr>
            <a:spLocks noGrp="1"/>
          </p:cNvSpPr>
          <p:nvPr>
            <p:ph type="ftr" sz="quarter" idx="11"/>
          </p:nvPr>
        </p:nvSpPr>
        <p:spPr/>
        <p:txBody>
          <a:bodyPr/>
          <a:lstStyle>
            <a:lvl1pPr>
              <a:defRPr/>
            </a:lvl1pPr>
          </a:lstStyle>
          <a:p>
            <a:pPr>
              <a:defRPr/>
            </a:pPr>
            <a:endParaRPr lang="ja-JP" altLang="en-US"/>
          </a:p>
        </p:txBody>
      </p:sp>
      <p:sp>
        <p:nvSpPr>
          <p:cNvPr id="9" name="Slide Number Placeholder 5"/>
          <p:cNvSpPr>
            <a:spLocks noGrp="1"/>
          </p:cNvSpPr>
          <p:nvPr>
            <p:ph type="sldNum" sz="quarter" idx="12"/>
          </p:nvPr>
        </p:nvSpPr>
        <p:spPr/>
        <p:txBody>
          <a:bodyPr/>
          <a:lstStyle>
            <a:lvl1pPr>
              <a:defRPr/>
            </a:lvl1pPr>
          </a:lstStyle>
          <a:p>
            <a:pPr>
              <a:defRPr/>
            </a:pPr>
            <a:fld id="{AD888FEB-D129-4893-8539-910A0400AC8D}" type="slidenum">
              <a:rPr lang="ja-JP" altLang="en-US"/>
              <a:pPr>
                <a:defRPr/>
              </a:pPr>
              <a:t>&lt;#&gt;</a:t>
            </a:fld>
            <a:endParaRPr lang="ja-JP" altLang="en-US"/>
          </a:p>
        </p:txBody>
      </p:sp>
    </p:spTree>
    <p:extLst>
      <p:ext uri="{BB962C8B-B14F-4D97-AF65-F5344CB8AC3E}">
        <p14:creationId xmlns:p14="http://schemas.microsoft.com/office/powerpoint/2010/main" xmlns="" val="564999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Date Placeholder 3"/>
          <p:cNvSpPr>
            <a:spLocks noGrp="1"/>
          </p:cNvSpPr>
          <p:nvPr>
            <p:ph type="dt" sz="half" idx="10"/>
          </p:nvPr>
        </p:nvSpPr>
        <p:spPr/>
        <p:txBody>
          <a:bodyPr/>
          <a:lstStyle>
            <a:lvl1pPr>
              <a:defRPr/>
            </a:lvl1pPr>
          </a:lstStyle>
          <a:p>
            <a:pPr>
              <a:defRPr/>
            </a:pPr>
            <a:fld id="{634FA56B-B4AD-4C4D-AF4C-799F53F4B4C7}" type="datetimeFigureOut">
              <a:rPr lang="ja-JP" altLang="en-US"/>
              <a:pPr>
                <a:defRPr/>
              </a:pPr>
              <a:t>2024/5/12</a:t>
            </a:fld>
            <a:endParaRPr lang="ja-JP" altLang="en-US"/>
          </a:p>
        </p:txBody>
      </p:sp>
      <p:sp>
        <p:nvSpPr>
          <p:cNvPr id="4" name="Footer Placeholder 4"/>
          <p:cNvSpPr>
            <a:spLocks noGrp="1"/>
          </p:cNvSpPr>
          <p:nvPr>
            <p:ph type="ftr" sz="quarter" idx="11"/>
          </p:nvPr>
        </p:nvSpPr>
        <p:spPr/>
        <p:txBody>
          <a:bodyPr/>
          <a:lstStyle>
            <a:lvl1pPr>
              <a:defRPr/>
            </a:lvl1pPr>
          </a:lstStyle>
          <a:p>
            <a:pPr>
              <a:defRPr/>
            </a:pPr>
            <a:endParaRPr lang="ja-JP" altLang="en-US"/>
          </a:p>
        </p:txBody>
      </p:sp>
      <p:sp>
        <p:nvSpPr>
          <p:cNvPr id="5" name="Slide Number Placeholder 5"/>
          <p:cNvSpPr>
            <a:spLocks noGrp="1"/>
          </p:cNvSpPr>
          <p:nvPr>
            <p:ph type="sldNum" sz="quarter" idx="12"/>
          </p:nvPr>
        </p:nvSpPr>
        <p:spPr/>
        <p:txBody>
          <a:bodyPr/>
          <a:lstStyle>
            <a:lvl1pPr>
              <a:defRPr/>
            </a:lvl1pPr>
          </a:lstStyle>
          <a:p>
            <a:pPr>
              <a:defRPr/>
            </a:pPr>
            <a:fld id="{37E486BA-5C2F-486E-A5CC-4F06AFE69B09}" type="slidenum">
              <a:rPr lang="ja-JP" altLang="en-US"/>
              <a:pPr>
                <a:defRPr/>
              </a:pPr>
              <a:t>&lt;#&gt;</a:t>
            </a:fld>
            <a:endParaRPr lang="ja-JP" altLang="en-US"/>
          </a:p>
        </p:txBody>
      </p:sp>
    </p:spTree>
    <p:extLst>
      <p:ext uri="{BB962C8B-B14F-4D97-AF65-F5344CB8AC3E}">
        <p14:creationId xmlns:p14="http://schemas.microsoft.com/office/powerpoint/2010/main" xmlns="" val="3225326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77D9E63-4EE8-40FE-8BCD-F1395433278C}" type="datetimeFigureOut">
              <a:rPr lang="ja-JP" altLang="en-US"/>
              <a:pPr>
                <a:defRPr/>
              </a:pPr>
              <a:t>2024/5/12</a:t>
            </a:fld>
            <a:endParaRPr lang="ja-JP" altLang="en-US"/>
          </a:p>
        </p:txBody>
      </p:sp>
      <p:sp>
        <p:nvSpPr>
          <p:cNvPr id="3" name="Footer Placeholder 4"/>
          <p:cNvSpPr>
            <a:spLocks noGrp="1"/>
          </p:cNvSpPr>
          <p:nvPr>
            <p:ph type="ftr" sz="quarter" idx="11"/>
          </p:nvPr>
        </p:nvSpPr>
        <p:spPr/>
        <p:txBody>
          <a:bodyPr/>
          <a:lstStyle>
            <a:lvl1pPr>
              <a:defRPr/>
            </a:lvl1pPr>
          </a:lstStyle>
          <a:p>
            <a:pPr>
              <a:defRPr/>
            </a:pPr>
            <a:endParaRPr lang="ja-JP" altLang="en-US"/>
          </a:p>
        </p:txBody>
      </p:sp>
      <p:sp>
        <p:nvSpPr>
          <p:cNvPr id="4" name="Slide Number Placeholder 5"/>
          <p:cNvSpPr>
            <a:spLocks noGrp="1"/>
          </p:cNvSpPr>
          <p:nvPr>
            <p:ph type="sldNum" sz="quarter" idx="12"/>
          </p:nvPr>
        </p:nvSpPr>
        <p:spPr/>
        <p:txBody>
          <a:bodyPr/>
          <a:lstStyle>
            <a:lvl1pPr>
              <a:defRPr/>
            </a:lvl1pPr>
          </a:lstStyle>
          <a:p>
            <a:pPr>
              <a:defRPr/>
            </a:pPr>
            <a:fld id="{3E661B06-3BE4-4552-8B89-2F14ECF19921}" type="slidenum">
              <a:rPr lang="ja-JP" altLang="en-US"/>
              <a:pPr>
                <a:defRPr/>
              </a:pPr>
              <a:t>&lt;#&gt;</a:t>
            </a:fld>
            <a:endParaRPr lang="ja-JP" altLang="en-US"/>
          </a:p>
        </p:txBody>
      </p:sp>
    </p:spTree>
    <p:extLst>
      <p:ext uri="{BB962C8B-B14F-4D97-AF65-F5344CB8AC3E}">
        <p14:creationId xmlns:p14="http://schemas.microsoft.com/office/powerpoint/2010/main" xmlns="" val="64019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77" y="1704224"/>
            <a:ext cx="9960336" cy="7252860"/>
          </a:xfrm>
        </p:spPr>
        <p:txBody>
          <a:bodyPr anchor="b"/>
          <a:lstStyle>
            <a:lvl1pPr algn="l">
              <a:defRPr sz="9098" b="1"/>
            </a:lvl1pPr>
          </a:lstStyle>
          <a:p>
            <a:r>
              <a:rPr lang="en-US" altLang="ja-JP"/>
              <a:t>Click to edit Master title style</a:t>
            </a:r>
            <a:endParaRPr lang="ja-JP" altLang="en-US"/>
          </a:p>
        </p:txBody>
      </p:sp>
      <p:sp>
        <p:nvSpPr>
          <p:cNvPr id="3" name="Content Placeholder 2"/>
          <p:cNvSpPr>
            <a:spLocks noGrp="1"/>
          </p:cNvSpPr>
          <p:nvPr>
            <p:ph idx="1"/>
          </p:nvPr>
        </p:nvSpPr>
        <p:spPr>
          <a:xfrm>
            <a:off x="11836772" y="1704239"/>
            <a:ext cx="16924688" cy="36531826"/>
          </a:xfrm>
        </p:spPr>
        <p:txBody>
          <a:bodyPr/>
          <a:lstStyle>
            <a:lvl1pPr>
              <a:defRPr sz="14597"/>
            </a:lvl1pPr>
            <a:lvl2pPr>
              <a:defRPr sz="12797"/>
            </a:lvl2pPr>
            <a:lvl3pPr>
              <a:defRPr sz="10998"/>
            </a:lvl3pPr>
            <a:lvl4pPr>
              <a:defRPr sz="9098"/>
            </a:lvl4pPr>
            <a:lvl5pPr>
              <a:defRPr sz="9098"/>
            </a:lvl5pPr>
            <a:lvl6pPr>
              <a:defRPr sz="9098"/>
            </a:lvl6pPr>
            <a:lvl7pPr>
              <a:defRPr sz="9098"/>
            </a:lvl7pPr>
            <a:lvl8pPr>
              <a:defRPr sz="9098"/>
            </a:lvl8pPr>
            <a:lvl9pPr>
              <a:defRPr sz="9098"/>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Text Placeholder 3"/>
          <p:cNvSpPr>
            <a:spLocks noGrp="1"/>
          </p:cNvSpPr>
          <p:nvPr>
            <p:ph type="body" sz="half" idx="2"/>
          </p:nvPr>
        </p:nvSpPr>
        <p:spPr>
          <a:xfrm>
            <a:off x="1513777" y="8957112"/>
            <a:ext cx="9960336" cy="29278966"/>
          </a:xfrm>
        </p:spPr>
        <p:txBody>
          <a:bodyPr/>
          <a:lstStyle>
            <a:lvl1pPr marL="0" indent="0">
              <a:buNone/>
              <a:defRPr sz="6399"/>
            </a:lvl1pPr>
            <a:lvl2pPr marL="2086565" indent="0">
              <a:buNone/>
              <a:defRPr sz="5499"/>
            </a:lvl2pPr>
            <a:lvl3pPr marL="4173143" indent="0">
              <a:buNone/>
              <a:defRPr sz="4599"/>
            </a:lvl3pPr>
            <a:lvl4pPr marL="6259708" indent="0">
              <a:buNone/>
              <a:defRPr sz="4099"/>
            </a:lvl4pPr>
            <a:lvl5pPr marL="8346272" indent="0">
              <a:buNone/>
              <a:defRPr sz="4099"/>
            </a:lvl5pPr>
            <a:lvl6pPr marL="10432851" indent="0">
              <a:buNone/>
              <a:defRPr sz="4099"/>
            </a:lvl6pPr>
            <a:lvl7pPr marL="12519416" indent="0">
              <a:buNone/>
              <a:defRPr sz="4099"/>
            </a:lvl7pPr>
            <a:lvl8pPr marL="14605980" indent="0">
              <a:buNone/>
              <a:defRPr sz="4099"/>
            </a:lvl8pPr>
            <a:lvl9pPr marL="16692559" indent="0">
              <a:buNone/>
              <a:defRPr sz="4099"/>
            </a:lvl9pPr>
          </a:lstStyle>
          <a:p>
            <a:pPr lvl="0"/>
            <a:r>
              <a:rPr lang="en-US" altLang="ja-JP"/>
              <a:t>Click to edit Master text styles</a:t>
            </a:r>
          </a:p>
        </p:txBody>
      </p:sp>
      <p:sp>
        <p:nvSpPr>
          <p:cNvPr id="5" name="Date Placeholder 3"/>
          <p:cNvSpPr>
            <a:spLocks noGrp="1"/>
          </p:cNvSpPr>
          <p:nvPr>
            <p:ph type="dt" sz="half" idx="10"/>
          </p:nvPr>
        </p:nvSpPr>
        <p:spPr/>
        <p:txBody>
          <a:bodyPr/>
          <a:lstStyle>
            <a:lvl1pPr>
              <a:defRPr/>
            </a:lvl1pPr>
          </a:lstStyle>
          <a:p>
            <a:pPr>
              <a:defRPr/>
            </a:pPr>
            <a:fld id="{39F52187-5151-46EF-AFAF-3BA4078A7FFA}" type="datetimeFigureOut">
              <a:rPr lang="ja-JP" altLang="en-US"/>
              <a:pPr>
                <a:defRPr/>
              </a:pPr>
              <a:t>2024/5/12</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F77E9D0C-7827-4353-8C3E-3F885F742CF0}" type="slidenum">
              <a:rPr lang="ja-JP" altLang="en-US"/>
              <a:pPr>
                <a:defRPr/>
              </a:pPr>
              <a:t>&lt;#&gt;</a:t>
            </a:fld>
            <a:endParaRPr lang="ja-JP" altLang="en-US"/>
          </a:p>
        </p:txBody>
      </p:sp>
    </p:spTree>
    <p:extLst>
      <p:ext uri="{BB962C8B-B14F-4D97-AF65-F5344CB8AC3E}">
        <p14:creationId xmlns:p14="http://schemas.microsoft.com/office/powerpoint/2010/main" xmlns="" val="4180633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2635"/>
            <a:ext cx="18165128" cy="3537258"/>
          </a:xfrm>
        </p:spPr>
        <p:txBody>
          <a:bodyPr anchor="b"/>
          <a:lstStyle>
            <a:lvl1pPr algn="l">
              <a:defRPr sz="9098" b="1"/>
            </a:lvl1pPr>
          </a:lstStyle>
          <a:p>
            <a:r>
              <a:rPr lang="en-US" altLang="ja-JP"/>
              <a:t>Click to edit Master title style</a:t>
            </a:r>
            <a:endParaRPr lang="ja-JP" altLang="en-US"/>
          </a:p>
        </p:txBody>
      </p:sp>
      <p:sp>
        <p:nvSpPr>
          <p:cNvPr id="3" name="Picture Placeholder 2"/>
          <p:cNvSpPr>
            <a:spLocks noGrp="1"/>
          </p:cNvSpPr>
          <p:nvPr>
            <p:ph type="pic" idx="1"/>
          </p:nvPr>
        </p:nvSpPr>
        <p:spPr>
          <a:xfrm>
            <a:off x="5934154" y="3824596"/>
            <a:ext cx="18165128" cy="25682258"/>
          </a:xfrm>
        </p:spPr>
        <p:txBody>
          <a:bodyPr rtlCol="0">
            <a:normAutofit/>
          </a:bodyPr>
          <a:lstStyle>
            <a:lvl1pPr marL="0" indent="0">
              <a:buNone/>
              <a:defRPr sz="14597"/>
            </a:lvl1pPr>
            <a:lvl2pPr marL="2086565" indent="0">
              <a:buNone/>
              <a:defRPr sz="12797"/>
            </a:lvl2pPr>
            <a:lvl3pPr marL="4173143" indent="0">
              <a:buNone/>
              <a:defRPr sz="10998"/>
            </a:lvl3pPr>
            <a:lvl4pPr marL="6259708" indent="0">
              <a:buNone/>
              <a:defRPr sz="9098"/>
            </a:lvl4pPr>
            <a:lvl5pPr marL="8346272" indent="0">
              <a:buNone/>
              <a:defRPr sz="9098"/>
            </a:lvl5pPr>
            <a:lvl6pPr marL="10432851" indent="0">
              <a:buNone/>
              <a:defRPr sz="9098"/>
            </a:lvl6pPr>
            <a:lvl7pPr marL="12519416" indent="0">
              <a:buNone/>
              <a:defRPr sz="9098"/>
            </a:lvl7pPr>
            <a:lvl8pPr marL="14605980" indent="0">
              <a:buNone/>
              <a:defRPr sz="9098"/>
            </a:lvl8pPr>
            <a:lvl9pPr marL="16692559" indent="0">
              <a:buNone/>
              <a:defRPr sz="9098"/>
            </a:lvl9pPr>
          </a:lstStyle>
          <a:p>
            <a:pPr lvl="0"/>
            <a:endParaRPr lang="ja-JP" altLang="en-US" noProof="0"/>
          </a:p>
        </p:txBody>
      </p:sp>
      <p:sp>
        <p:nvSpPr>
          <p:cNvPr id="4" name="Text Placeholder 3"/>
          <p:cNvSpPr>
            <a:spLocks noGrp="1"/>
          </p:cNvSpPr>
          <p:nvPr>
            <p:ph type="body" sz="half" idx="2"/>
          </p:nvPr>
        </p:nvSpPr>
        <p:spPr>
          <a:xfrm>
            <a:off x="5934154" y="33499894"/>
            <a:ext cx="18165128" cy="5023494"/>
          </a:xfrm>
        </p:spPr>
        <p:txBody>
          <a:bodyPr/>
          <a:lstStyle>
            <a:lvl1pPr marL="0" indent="0">
              <a:buNone/>
              <a:defRPr sz="6399"/>
            </a:lvl1pPr>
            <a:lvl2pPr marL="2086565" indent="0">
              <a:buNone/>
              <a:defRPr sz="5499"/>
            </a:lvl2pPr>
            <a:lvl3pPr marL="4173143" indent="0">
              <a:buNone/>
              <a:defRPr sz="4599"/>
            </a:lvl3pPr>
            <a:lvl4pPr marL="6259708" indent="0">
              <a:buNone/>
              <a:defRPr sz="4099"/>
            </a:lvl4pPr>
            <a:lvl5pPr marL="8346272" indent="0">
              <a:buNone/>
              <a:defRPr sz="4099"/>
            </a:lvl5pPr>
            <a:lvl6pPr marL="10432851" indent="0">
              <a:buNone/>
              <a:defRPr sz="4099"/>
            </a:lvl6pPr>
            <a:lvl7pPr marL="12519416" indent="0">
              <a:buNone/>
              <a:defRPr sz="4099"/>
            </a:lvl7pPr>
            <a:lvl8pPr marL="14605980" indent="0">
              <a:buNone/>
              <a:defRPr sz="4099"/>
            </a:lvl8pPr>
            <a:lvl9pPr marL="16692559" indent="0">
              <a:buNone/>
              <a:defRPr sz="4099"/>
            </a:lvl9pPr>
          </a:lstStyle>
          <a:p>
            <a:pPr lvl="0"/>
            <a:r>
              <a:rPr lang="en-US" altLang="ja-JP"/>
              <a:t>Click to edit Master text styles</a:t>
            </a:r>
          </a:p>
        </p:txBody>
      </p:sp>
      <p:sp>
        <p:nvSpPr>
          <p:cNvPr id="5" name="Date Placeholder 3"/>
          <p:cNvSpPr>
            <a:spLocks noGrp="1"/>
          </p:cNvSpPr>
          <p:nvPr>
            <p:ph type="dt" sz="half" idx="10"/>
          </p:nvPr>
        </p:nvSpPr>
        <p:spPr/>
        <p:txBody>
          <a:bodyPr/>
          <a:lstStyle>
            <a:lvl1pPr>
              <a:defRPr/>
            </a:lvl1pPr>
          </a:lstStyle>
          <a:p>
            <a:pPr>
              <a:defRPr/>
            </a:pPr>
            <a:fld id="{945322D4-649A-476E-B663-F57237238138}" type="datetimeFigureOut">
              <a:rPr lang="ja-JP" altLang="en-US"/>
              <a:pPr>
                <a:defRPr/>
              </a:pPr>
              <a:t>2024/5/12</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7C6EAC22-00C7-41FF-94F1-E7CC06257721}" type="slidenum">
              <a:rPr lang="ja-JP" altLang="en-US"/>
              <a:pPr>
                <a:defRPr/>
              </a:pPr>
              <a:t>&lt;#&gt;</a:t>
            </a:fld>
            <a:endParaRPr lang="ja-JP" altLang="en-US"/>
          </a:p>
        </p:txBody>
      </p:sp>
    </p:spTree>
    <p:extLst>
      <p:ext uri="{BB962C8B-B14F-4D97-AF65-F5344CB8AC3E}">
        <p14:creationId xmlns:p14="http://schemas.microsoft.com/office/powerpoint/2010/main" xmlns="" val="3166772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14237" y="1714310"/>
            <a:ext cx="27246739" cy="7133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17396" tIns="208698" rIns="417396" bIns="208698" numCol="1" anchor="ctr" anchorCtr="0" compatLnSpc="1">
            <a:prstTxWarp prst="textNoShape">
              <a:avLst/>
            </a:prstTxWarp>
          </a:bodyPr>
          <a:lstStyle/>
          <a:p>
            <a:pPr lvl="0"/>
            <a:r>
              <a:rPr lang="en-US" altLang="ja-JP"/>
              <a:t>Click to edit Master title style</a:t>
            </a:r>
            <a:endParaRPr lang="ja-JP" altLang="en-US"/>
          </a:p>
        </p:txBody>
      </p:sp>
      <p:sp>
        <p:nvSpPr>
          <p:cNvPr id="1027" name="Text Placeholder 2"/>
          <p:cNvSpPr>
            <a:spLocks noGrp="1"/>
          </p:cNvSpPr>
          <p:nvPr>
            <p:ph type="body" idx="1"/>
          </p:nvPr>
        </p:nvSpPr>
        <p:spPr bwMode="auto">
          <a:xfrm>
            <a:off x="1514237" y="9987439"/>
            <a:ext cx="27246739" cy="28248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17396" tIns="208698" rIns="417396" bIns="20869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Date Placeholder 3"/>
          <p:cNvSpPr>
            <a:spLocks noGrp="1"/>
          </p:cNvSpPr>
          <p:nvPr>
            <p:ph type="dt" sz="half" idx="2"/>
          </p:nvPr>
        </p:nvSpPr>
        <p:spPr>
          <a:xfrm>
            <a:off x="1514237" y="39671975"/>
            <a:ext cx="7063264" cy="2279396"/>
          </a:xfrm>
          <a:prstGeom prst="rect">
            <a:avLst/>
          </a:prstGeom>
        </p:spPr>
        <p:txBody>
          <a:bodyPr vert="horz" lIns="417396" tIns="208698" rIns="417396" bIns="208698" rtlCol="0" anchor="ctr"/>
          <a:lstStyle>
            <a:lvl1pPr algn="l" defTabSz="4174778" eaLnBrk="1" fontAlgn="auto" hangingPunct="1">
              <a:spcBef>
                <a:spcPts val="0"/>
              </a:spcBef>
              <a:spcAft>
                <a:spcPts val="0"/>
              </a:spcAft>
              <a:defRPr sz="5499">
                <a:solidFill>
                  <a:schemeClr val="tx1">
                    <a:tint val="75000"/>
                  </a:schemeClr>
                </a:solidFill>
                <a:latin typeface="+mn-lt"/>
                <a:ea typeface="+mn-ea"/>
              </a:defRPr>
            </a:lvl1pPr>
          </a:lstStyle>
          <a:p>
            <a:pPr>
              <a:defRPr/>
            </a:pPr>
            <a:fld id="{0AE18CD5-E4B6-409D-A2FB-A44F3B817FDF}" type="datetimeFigureOut">
              <a:rPr lang="ja-JP" altLang="en-US"/>
              <a:pPr>
                <a:defRPr/>
              </a:pPr>
              <a:t>2024/5/12</a:t>
            </a:fld>
            <a:endParaRPr lang="ja-JP" altLang="en-US"/>
          </a:p>
        </p:txBody>
      </p:sp>
      <p:sp>
        <p:nvSpPr>
          <p:cNvPr id="5" name="Footer Placeholder 4"/>
          <p:cNvSpPr>
            <a:spLocks noGrp="1"/>
          </p:cNvSpPr>
          <p:nvPr>
            <p:ph type="ftr" sz="quarter" idx="3"/>
          </p:nvPr>
        </p:nvSpPr>
        <p:spPr>
          <a:xfrm>
            <a:off x="10344111" y="39671975"/>
            <a:ext cx="9586992" cy="2279396"/>
          </a:xfrm>
          <a:prstGeom prst="rect">
            <a:avLst/>
          </a:prstGeom>
        </p:spPr>
        <p:txBody>
          <a:bodyPr vert="horz" lIns="417396" tIns="208698" rIns="417396" bIns="208698" rtlCol="0" anchor="ctr"/>
          <a:lstStyle>
            <a:lvl1pPr algn="ctr" defTabSz="4174778" eaLnBrk="1" fontAlgn="auto" hangingPunct="1">
              <a:spcBef>
                <a:spcPts val="0"/>
              </a:spcBef>
              <a:spcAft>
                <a:spcPts val="0"/>
              </a:spcAft>
              <a:defRPr sz="5499">
                <a:solidFill>
                  <a:schemeClr val="tx1">
                    <a:tint val="75000"/>
                  </a:schemeClr>
                </a:solidFill>
                <a:latin typeface="+mn-lt"/>
                <a:ea typeface="+mn-ea"/>
              </a:defRPr>
            </a:lvl1pPr>
          </a:lstStyle>
          <a:p>
            <a:pPr>
              <a:defRPr/>
            </a:pPr>
            <a:endParaRPr lang="ja-JP" altLang="en-US"/>
          </a:p>
        </p:txBody>
      </p:sp>
      <p:sp>
        <p:nvSpPr>
          <p:cNvPr id="6" name="Slide Number Placeholder 5"/>
          <p:cNvSpPr>
            <a:spLocks noGrp="1"/>
          </p:cNvSpPr>
          <p:nvPr>
            <p:ph type="sldNum" sz="quarter" idx="4"/>
          </p:nvPr>
        </p:nvSpPr>
        <p:spPr>
          <a:xfrm>
            <a:off x="21697713" y="39671975"/>
            <a:ext cx="7063264" cy="2279396"/>
          </a:xfrm>
          <a:prstGeom prst="rect">
            <a:avLst/>
          </a:prstGeom>
        </p:spPr>
        <p:txBody>
          <a:bodyPr vert="horz" wrap="square" lIns="417396" tIns="208698" rIns="417396" bIns="208698" numCol="1" anchor="ctr" anchorCtr="0" compatLnSpc="1">
            <a:prstTxWarp prst="textNoShape">
              <a:avLst/>
            </a:prstTxWarp>
          </a:bodyPr>
          <a:lstStyle>
            <a:lvl1pPr algn="r" eaLnBrk="1" hangingPunct="1">
              <a:defRPr sz="5499">
                <a:solidFill>
                  <a:srgbClr val="898989"/>
                </a:solidFill>
                <a:latin typeface="Calibri" panose="020F0502020204030204" pitchFamily="34" charset="0"/>
              </a:defRPr>
            </a:lvl1pPr>
          </a:lstStyle>
          <a:p>
            <a:pPr>
              <a:defRPr/>
            </a:pPr>
            <a:fld id="{C499327A-BFC8-437F-8F35-FF07D89627B9}"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172703" rtl="0" eaLnBrk="0" fontAlgn="base" hangingPunct="0">
        <a:spcBef>
          <a:spcPct val="0"/>
        </a:spcBef>
        <a:spcAft>
          <a:spcPct val="0"/>
        </a:spcAft>
        <a:defRPr kumimoji="1" sz="20096" kern="1200">
          <a:solidFill>
            <a:schemeClr val="tx1"/>
          </a:solidFill>
          <a:latin typeface="+mj-lt"/>
          <a:ea typeface="+mj-ea"/>
          <a:cs typeface="+mj-cs"/>
        </a:defRPr>
      </a:lvl1pPr>
      <a:lvl2pPr algn="ctr" defTabSz="4172703" rtl="0" eaLnBrk="0" fontAlgn="base" hangingPunct="0">
        <a:spcBef>
          <a:spcPct val="0"/>
        </a:spcBef>
        <a:spcAft>
          <a:spcPct val="0"/>
        </a:spcAft>
        <a:defRPr kumimoji="1" sz="20096">
          <a:solidFill>
            <a:schemeClr val="tx1"/>
          </a:solidFill>
          <a:latin typeface="Calibri" pitchFamily="34" charset="0"/>
          <a:ea typeface="ＭＳ Ｐゴシック" pitchFamily="50" charset="-128"/>
        </a:defRPr>
      </a:lvl2pPr>
      <a:lvl3pPr algn="ctr" defTabSz="4172703" rtl="0" eaLnBrk="0" fontAlgn="base" hangingPunct="0">
        <a:spcBef>
          <a:spcPct val="0"/>
        </a:spcBef>
        <a:spcAft>
          <a:spcPct val="0"/>
        </a:spcAft>
        <a:defRPr kumimoji="1" sz="20096">
          <a:solidFill>
            <a:schemeClr val="tx1"/>
          </a:solidFill>
          <a:latin typeface="Calibri" pitchFamily="34" charset="0"/>
          <a:ea typeface="ＭＳ Ｐゴシック" pitchFamily="50" charset="-128"/>
        </a:defRPr>
      </a:lvl3pPr>
      <a:lvl4pPr algn="ctr" defTabSz="4172703" rtl="0" eaLnBrk="0" fontAlgn="base" hangingPunct="0">
        <a:spcBef>
          <a:spcPct val="0"/>
        </a:spcBef>
        <a:spcAft>
          <a:spcPct val="0"/>
        </a:spcAft>
        <a:defRPr kumimoji="1" sz="20096">
          <a:solidFill>
            <a:schemeClr val="tx1"/>
          </a:solidFill>
          <a:latin typeface="Calibri" pitchFamily="34" charset="0"/>
          <a:ea typeface="ＭＳ Ｐゴシック" pitchFamily="50" charset="-128"/>
        </a:defRPr>
      </a:lvl4pPr>
      <a:lvl5pPr algn="ctr" defTabSz="4172703" rtl="0" eaLnBrk="0" fontAlgn="base" hangingPunct="0">
        <a:spcBef>
          <a:spcPct val="0"/>
        </a:spcBef>
        <a:spcAft>
          <a:spcPct val="0"/>
        </a:spcAft>
        <a:defRPr kumimoji="1" sz="20096">
          <a:solidFill>
            <a:schemeClr val="tx1"/>
          </a:solidFill>
          <a:latin typeface="Calibri" pitchFamily="34" charset="0"/>
          <a:ea typeface="ＭＳ Ｐゴシック" pitchFamily="50" charset="-128"/>
        </a:defRPr>
      </a:lvl5pPr>
      <a:lvl6pPr marL="457109" algn="ctr" defTabSz="4172703" rtl="0" fontAlgn="base">
        <a:spcBef>
          <a:spcPct val="0"/>
        </a:spcBef>
        <a:spcAft>
          <a:spcPct val="0"/>
        </a:spcAft>
        <a:defRPr kumimoji="1" sz="20096">
          <a:solidFill>
            <a:schemeClr val="tx1"/>
          </a:solidFill>
          <a:latin typeface="Calibri" pitchFamily="34" charset="0"/>
          <a:ea typeface="ＭＳ Ｐゴシック" pitchFamily="50" charset="-128"/>
        </a:defRPr>
      </a:lvl6pPr>
      <a:lvl7pPr marL="914217" algn="ctr" defTabSz="4172703" rtl="0" fontAlgn="base">
        <a:spcBef>
          <a:spcPct val="0"/>
        </a:spcBef>
        <a:spcAft>
          <a:spcPct val="0"/>
        </a:spcAft>
        <a:defRPr kumimoji="1" sz="20096">
          <a:solidFill>
            <a:schemeClr val="tx1"/>
          </a:solidFill>
          <a:latin typeface="Calibri" pitchFamily="34" charset="0"/>
          <a:ea typeface="ＭＳ Ｐゴシック" pitchFamily="50" charset="-128"/>
        </a:defRPr>
      </a:lvl7pPr>
      <a:lvl8pPr marL="1371326" algn="ctr" defTabSz="4172703" rtl="0" fontAlgn="base">
        <a:spcBef>
          <a:spcPct val="0"/>
        </a:spcBef>
        <a:spcAft>
          <a:spcPct val="0"/>
        </a:spcAft>
        <a:defRPr kumimoji="1" sz="20096">
          <a:solidFill>
            <a:schemeClr val="tx1"/>
          </a:solidFill>
          <a:latin typeface="Calibri" pitchFamily="34" charset="0"/>
          <a:ea typeface="ＭＳ Ｐゴシック" pitchFamily="50" charset="-128"/>
        </a:defRPr>
      </a:lvl8pPr>
      <a:lvl9pPr marL="1828434" algn="ctr" defTabSz="4172703" rtl="0" fontAlgn="base">
        <a:spcBef>
          <a:spcPct val="0"/>
        </a:spcBef>
        <a:spcAft>
          <a:spcPct val="0"/>
        </a:spcAft>
        <a:defRPr kumimoji="1" sz="20096">
          <a:solidFill>
            <a:schemeClr val="tx1"/>
          </a:solidFill>
          <a:latin typeface="Calibri" pitchFamily="34" charset="0"/>
          <a:ea typeface="ＭＳ Ｐゴシック" pitchFamily="50" charset="-128"/>
        </a:defRPr>
      </a:lvl9pPr>
    </p:titleStyle>
    <p:bodyStyle>
      <a:lvl1pPr marL="1563375" indent="-1563375" algn="l" defTabSz="4172703" rtl="0" eaLnBrk="0" fontAlgn="base" hangingPunct="0">
        <a:spcBef>
          <a:spcPct val="20000"/>
        </a:spcBef>
        <a:spcAft>
          <a:spcPct val="0"/>
        </a:spcAft>
        <a:buFont typeface="Arial" panose="020B0604020202020204" pitchFamily="34" charset="0"/>
        <a:buChar char="•"/>
        <a:defRPr kumimoji="1" sz="14597" kern="1200">
          <a:solidFill>
            <a:schemeClr val="tx1"/>
          </a:solidFill>
          <a:latin typeface="+mn-lt"/>
          <a:ea typeface="+mn-ea"/>
          <a:cs typeface="+mn-cs"/>
        </a:defRPr>
      </a:lvl1pPr>
      <a:lvl2pPr marL="3390222" indent="-1303077" algn="l" defTabSz="4172703" rtl="0" eaLnBrk="0" fontAlgn="base" hangingPunct="0">
        <a:spcBef>
          <a:spcPct val="20000"/>
        </a:spcBef>
        <a:spcAft>
          <a:spcPct val="0"/>
        </a:spcAft>
        <a:buFont typeface="Arial" panose="020B0604020202020204" pitchFamily="34" charset="0"/>
        <a:buChar char="–"/>
        <a:defRPr kumimoji="1" sz="12797" kern="1200">
          <a:solidFill>
            <a:schemeClr val="tx1"/>
          </a:solidFill>
          <a:latin typeface="+mn-lt"/>
          <a:ea typeface="+mn-ea"/>
          <a:cs typeface="+mn-cs"/>
        </a:defRPr>
      </a:lvl2pPr>
      <a:lvl3pPr marL="5215482" indent="-1042779" algn="l" defTabSz="4172703" rtl="0" eaLnBrk="0" fontAlgn="base" hangingPunct="0">
        <a:spcBef>
          <a:spcPct val="20000"/>
        </a:spcBef>
        <a:spcAft>
          <a:spcPct val="0"/>
        </a:spcAft>
        <a:buFont typeface="Arial" panose="020B0604020202020204" pitchFamily="34" charset="0"/>
        <a:buChar char="•"/>
        <a:defRPr kumimoji="1" sz="10998" kern="1200">
          <a:solidFill>
            <a:schemeClr val="tx1"/>
          </a:solidFill>
          <a:latin typeface="+mn-lt"/>
          <a:ea typeface="+mn-ea"/>
          <a:cs typeface="+mn-cs"/>
        </a:defRPr>
      </a:lvl3pPr>
      <a:lvl4pPr marL="7302627" indent="-1042779" algn="l" defTabSz="4172703" rtl="0" eaLnBrk="0" fontAlgn="base" hangingPunct="0">
        <a:spcBef>
          <a:spcPct val="20000"/>
        </a:spcBef>
        <a:spcAft>
          <a:spcPct val="0"/>
        </a:spcAft>
        <a:buFont typeface="Arial" panose="020B0604020202020204" pitchFamily="34" charset="0"/>
        <a:buChar char="–"/>
        <a:defRPr kumimoji="1" sz="9098" kern="1200">
          <a:solidFill>
            <a:schemeClr val="tx1"/>
          </a:solidFill>
          <a:latin typeface="+mn-lt"/>
          <a:ea typeface="+mn-ea"/>
          <a:cs typeface="+mn-cs"/>
        </a:defRPr>
      </a:lvl4pPr>
      <a:lvl5pPr marL="9388185" indent="-1042779" algn="l" defTabSz="4172703" rtl="0" eaLnBrk="0" fontAlgn="base" hangingPunct="0">
        <a:spcBef>
          <a:spcPct val="20000"/>
        </a:spcBef>
        <a:spcAft>
          <a:spcPct val="0"/>
        </a:spcAft>
        <a:buFont typeface="Arial" panose="020B0604020202020204" pitchFamily="34" charset="0"/>
        <a:buChar char="»"/>
        <a:defRPr kumimoji="1" sz="9098" kern="1200">
          <a:solidFill>
            <a:schemeClr val="tx1"/>
          </a:solidFill>
          <a:latin typeface="+mn-lt"/>
          <a:ea typeface="+mn-ea"/>
          <a:cs typeface="+mn-cs"/>
        </a:defRPr>
      </a:lvl5pPr>
      <a:lvl6pPr marL="11476133" indent="-1043282" algn="l" defTabSz="4173143" rtl="0" eaLnBrk="1" latinLnBrk="0" hangingPunct="1">
        <a:spcBef>
          <a:spcPct val="20000"/>
        </a:spcBef>
        <a:buFont typeface="Arial" pitchFamily="34" charset="0"/>
        <a:buChar char="•"/>
        <a:defRPr kumimoji="1" sz="9098" kern="1200">
          <a:solidFill>
            <a:schemeClr val="tx1"/>
          </a:solidFill>
          <a:latin typeface="+mn-lt"/>
          <a:ea typeface="+mn-ea"/>
          <a:cs typeface="+mn-cs"/>
        </a:defRPr>
      </a:lvl6pPr>
      <a:lvl7pPr marL="13562698" indent="-1043282" algn="l" defTabSz="4173143" rtl="0" eaLnBrk="1" latinLnBrk="0" hangingPunct="1">
        <a:spcBef>
          <a:spcPct val="20000"/>
        </a:spcBef>
        <a:buFont typeface="Arial" pitchFamily="34" charset="0"/>
        <a:buChar char="•"/>
        <a:defRPr kumimoji="1" sz="9098" kern="1200">
          <a:solidFill>
            <a:schemeClr val="tx1"/>
          </a:solidFill>
          <a:latin typeface="+mn-lt"/>
          <a:ea typeface="+mn-ea"/>
          <a:cs typeface="+mn-cs"/>
        </a:defRPr>
      </a:lvl7pPr>
      <a:lvl8pPr marL="15649277" indent="-1043282" algn="l" defTabSz="4173143" rtl="0" eaLnBrk="1" latinLnBrk="0" hangingPunct="1">
        <a:spcBef>
          <a:spcPct val="20000"/>
        </a:spcBef>
        <a:buFont typeface="Arial" pitchFamily="34" charset="0"/>
        <a:buChar char="•"/>
        <a:defRPr kumimoji="1" sz="9098" kern="1200">
          <a:solidFill>
            <a:schemeClr val="tx1"/>
          </a:solidFill>
          <a:latin typeface="+mn-lt"/>
          <a:ea typeface="+mn-ea"/>
          <a:cs typeface="+mn-cs"/>
        </a:defRPr>
      </a:lvl8pPr>
      <a:lvl9pPr marL="17735841" indent="-1043282" algn="l" defTabSz="4173143" rtl="0" eaLnBrk="1" latinLnBrk="0" hangingPunct="1">
        <a:spcBef>
          <a:spcPct val="20000"/>
        </a:spcBef>
        <a:buFont typeface="Arial" pitchFamily="34" charset="0"/>
        <a:buChar char="•"/>
        <a:defRPr kumimoji="1" sz="9098" kern="1200">
          <a:solidFill>
            <a:schemeClr val="tx1"/>
          </a:solidFill>
          <a:latin typeface="+mn-lt"/>
          <a:ea typeface="+mn-ea"/>
          <a:cs typeface="+mn-cs"/>
        </a:defRPr>
      </a:lvl9pPr>
    </p:bodyStyle>
    <p:otherStyle>
      <a:defPPr>
        <a:defRPr lang="ja-JP"/>
      </a:defPPr>
      <a:lvl1pPr marL="0" algn="l" defTabSz="4173143" rtl="0" eaLnBrk="1" latinLnBrk="0" hangingPunct="1">
        <a:defRPr kumimoji="1" sz="8198" kern="1200">
          <a:solidFill>
            <a:schemeClr val="tx1"/>
          </a:solidFill>
          <a:latin typeface="+mn-lt"/>
          <a:ea typeface="+mn-ea"/>
          <a:cs typeface="+mn-cs"/>
        </a:defRPr>
      </a:lvl1pPr>
      <a:lvl2pPr marL="2086565" algn="l" defTabSz="4173143" rtl="0" eaLnBrk="1" latinLnBrk="0" hangingPunct="1">
        <a:defRPr kumimoji="1" sz="8198" kern="1200">
          <a:solidFill>
            <a:schemeClr val="tx1"/>
          </a:solidFill>
          <a:latin typeface="+mn-lt"/>
          <a:ea typeface="+mn-ea"/>
          <a:cs typeface="+mn-cs"/>
        </a:defRPr>
      </a:lvl2pPr>
      <a:lvl3pPr marL="4173143" algn="l" defTabSz="4173143" rtl="0" eaLnBrk="1" latinLnBrk="0" hangingPunct="1">
        <a:defRPr kumimoji="1" sz="8198" kern="1200">
          <a:solidFill>
            <a:schemeClr val="tx1"/>
          </a:solidFill>
          <a:latin typeface="+mn-lt"/>
          <a:ea typeface="+mn-ea"/>
          <a:cs typeface="+mn-cs"/>
        </a:defRPr>
      </a:lvl3pPr>
      <a:lvl4pPr marL="6259708" algn="l" defTabSz="4173143" rtl="0" eaLnBrk="1" latinLnBrk="0" hangingPunct="1">
        <a:defRPr kumimoji="1" sz="8198" kern="1200">
          <a:solidFill>
            <a:schemeClr val="tx1"/>
          </a:solidFill>
          <a:latin typeface="+mn-lt"/>
          <a:ea typeface="+mn-ea"/>
          <a:cs typeface="+mn-cs"/>
        </a:defRPr>
      </a:lvl4pPr>
      <a:lvl5pPr marL="8346272" algn="l" defTabSz="4173143" rtl="0" eaLnBrk="1" latinLnBrk="0" hangingPunct="1">
        <a:defRPr kumimoji="1" sz="8198" kern="1200">
          <a:solidFill>
            <a:schemeClr val="tx1"/>
          </a:solidFill>
          <a:latin typeface="+mn-lt"/>
          <a:ea typeface="+mn-ea"/>
          <a:cs typeface="+mn-cs"/>
        </a:defRPr>
      </a:lvl5pPr>
      <a:lvl6pPr marL="10432851" algn="l" defTabSz="4173143" rtl="0" eaLnBrk="1" latinLnBrk="0" hangingPunct="1">
        <a:defRPr kumimoji="1" sz="8198" kern="1200">
          <a:solidFill>
            <a:schemeClr val="tx1"/>
          </a:solidFill>
          <a:latin typeface="+mn-lt"/>
          <a:ea typeface="+mn-ea"/>
          <a:cs typeface="+mn-cs"/>
        </a:defRPr>
      </a:lvl6pPr>
      <a:lvl7pPr marL="12519416" algn="l" defTabSz="4173143" rtl="0" eaLnBrk="1" latinLnBrk="0" hangingPunct="1">
        <a:defRPr kumimoji="1" sz="8198" kern="1200">
          <a:solidFill>
            <a:schemeClr val="tx1"/>
          </a:solidFill>
          <a:latin typeface="+mn-lt"/>
          <a:ea typeface="+mn-ea"/>
          <a:cs typeface="+mn-cs"/>
        </a:defRPr>
      </a:lvl7pPr>
      <a:lvl8pPr marL="14605980" algn="l" defTabSz="4173143" rtl="0" eaLnBrk="1" latinLnBrk="0" hangingPunct="1">
        <a:defRPr kumimoji="1" sz="8198" kern="1200">
          <a:solidFill>
            <a:schemeClr val="tx1"/>
          </a:solidFill>
          <a:latin typeface="+mn-lt"/>
          <a:ea typeface="+mn-ea"/>
          <a:cs typeface="+mn-cs"/>
        </a:defRPr>
      </a:lvl8pPr>
      <a:lvl9pPr marL="16692559" algn="l" defTabSz="4173143" rtl="0" eaLnBrk="1" latinLnBrk="0" hangingPunct="1">
        <a:defRPr kumimoji="1" sz="81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eg"/><Relationship Id="rId24" Type="http://schemas.microsoft.com/office/2018/10/relationships/comments" Target="../comments/modernComment_106_5DAB0639.xml"/><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qr.quel.jp/tmp/dc6c550d85b7ed778ecd55dd6c041aa15f6cbf48.png"/>
          <p:cNvPicPr>
            <a:picLocks noChangeAspect="1" noChangeArrowheads="1"/>
          </p:cNvPicPr>
          <p:nvPr/>
        </p:nvPicPr>
        <p:blipFill>
          <a:blip r:embed="rId3" cstate="print"/>
          <a:srcRect/>
          <a:stretch>
            <a:fillRect/>
          </a:stretch>
        </p:blipFill>
        <p:spPr bwMode="auto">
          <a:xfrm>
            <a:off x="27303700" y="38414149"/>
            <a:ext cx="2578583" cy="2578584"/>
          </a:xfrm>
          <a:prstGeom prst="rect">
            <a:avLst/>
          </a:prstGeom>
          <a:noFill/>
        </p:spPr>
      </p:pic>
      <p:sp>
        <p:nvSpPr>
          <p:cNvPr id="29" name="Rectangle 61">
            <a:extLst>
              <a:ext uri="{FF2B5EF4-FFF2-40B4-BE49-F238E27FC236}">
                <a16:creationId xmlns:a16="http://schemas.microsoft.com/office/drawing/2014/main" xmlns="" id="{E19CE244-1F8F-805A-78DF-EA8E3BBBFCF5}"/>
              </a:ext>
            </a:extLst>
          </p:cNvPr>
          <p:cNvSpPr/>
          <p:nvPr/>
        </p:nvSpPr>
        <p:spPr>
          <a:xfrm>
            <a:off x="11523" y="41744593"/>
            <a:ext cx="30263690" cy="1080143"/>
          </a:xfrm>
          <a:prstGeom prst="rect">
            <a:avLst/>
          </a:prstGeom>
          <a:gradFill flip="none" rotWithShape="1">
            <a:gsLst>
              <a:gs pos="0">
                <a:srgbClr val="57649B">
                  <a:shade val="30000"/>
                  <a:satMod val="115000"/>
                </a:srgbClr>
              </a:gs>
              <a:gs pos="50000">
                <a:srgbClr val="57649B">
                  <a:shade val="67500"/>
                  <a:satMod val="115000"/>
                </a:srgbClr>
              </a:gs>
              <a:gs pos="100000">
                <a:srgbClr val="57649B">
                  <a:shade val="100000"/>
                  <a:satMod val="115000"/>
                </a:srgbClr>
              </a:gs>
            </a:gsLst>
            <a:lin ang="16200000" scaled="1"/>
            <a:tileRect/>
          </a:gradFill>
          <a:ln/>
        </p:spPr>
        <p:style>
          <a:lnRef idx="1">
            <a:schemeClr val="accent1"/>
          </a:lnRef>
          <a:fillRef idx="3">
            <a:schemeClr val="accent1"/>
          </a:fillRef>
          <a:effectRef idx="2">
            <a:schemeClr val="accent1"/>
          </a:effectRef>
          <a:fontRef idx="minor">
            <a:schemeClr val="lt1"/>
          </a:fontRef>
        </p:style>
        <p:txBody>
          <a:bodyPr anchor="ctr"/>
          <a:lstStyle/>
          <a:p>
            <a:pPr algn="ctr"/>
            <a:r>
              <a:rPr lang="en-US" altLang="ja-JP" sz="3200" dirty="0" smtClean="0"/>
              <a:t> International Conference on Nuclear Knowledge Management and Human Resources Development:</a:t>
            </a:r>
          </a:p>
          <a:p>
            <a:pPr algn="ctr"/>
            <a:r>
              <a:rPr lang="en-US" altLang="ja-JP" sz="3200" dirty="0" smtClean="0"/>
              <a:t> Challenges and Opportunities </a:t>
            </a:r>
          </a:p>
        </p:txBody>
      </p:sp>
      <p:sp>
        <p:nvSpPr>
          <p:cNvPr id="62" name="Rectangle 61"/>
          <p:cNvSpPr/>
          <p:nvPr/>
        </p:nvSpPr>
        <p:spPr>
          <a:xfrm>
            <a:off x="-4068" y="0"/>
            <a:ext cx="30263690" cy="5559769"/>
          </a:xfrm>
          <a:prstGeom prst="rect">
            <a:avLst/>
          </a:prstGeom>
          <a:gradFill flip="none" rotWithShape="1">
            <a:gsLst>
              <a:gs pos="0">
                <a:srgbClr val="495C8D">
                  <a:shade val="30000"/>
                  <a:satMod val="115000"/>
                </a:srgbClr>
              </a:gs>
              <a:gs pos="50000">
                <a:srgbClr val="495C8D">
                  <a:shade val="67500"/>
                  <a:satMod val="115000"/>
                </a:srgbClr>
              </a:gs>
              <a:gs pos="100000">
                <a:srgbClr val="495C8D">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tLang="ja-JP" sz="1050" dirty="0">
              <a:solidFill>
                <a:srgbClr val="FFFFCC"/>
              </a:solidFill>
              <a:latin typeface="Meiryo UI" pitchFamily="50" charset="-128"/>
              <a:ea typeface="Meiryo UI" pitchFamily="50" charset="-128"/>
              <a:cs typeface="Meiryo UI" panose="020B0604030504040204" pitchFamily="50" charset="-128"/>
            </a:endParaRPr>
          </a:p>
          <a:p>
            <a:pPr algn="ctr">
              <a:defRPr/>
            </a:pPr>
            <a:r>
              <a:rPr lang="en-US" altLang="ja-JP" sz="6600" b="1" dirty="0" smtClean="0">
                <a:solidFill>
                  <a:srgbClr val="FFFFCC"/>
                </a:solidFill>
                <a:latin typeface="Meiryo UI" pitchFamily="50" charset="-128"/>
                <a:ea typeface="Meiryo UI" pitchFamily="50" charset="-128"/>
                <a:cs typeface="Meiryo UI" panose="020B0604030504040204" pitchFamily="50" charset="-128"/>
              </a:rPr>
              <a:t>Practical School Application of </a:t>
            </a:r>
          </a:p>
          <a:p>
            <a:pPr algn="ctr">
              <a:defRPr/>
            </a:pPr>
            <a:r>
              <a:rPr lang="en-US" altLang="ja-JP" sz="6600" b="1" dirty="0" smtClean="0">
                <a:solidFill>
                  <a:srgbClr val="FFFFCC"/>
                </a:solidFill>
                <a:latin typeface="Meiryo UI" pitchFamily="50" charset="-128"/>
                <a:ea typeface="Meiryo UI" pitchFamily="50" charset="-128"/>
                <a:cs typeface="Meiryo UI" panose="020B0604030504040204" pitchFamily="50" charset="-128"/>
              </a:rPr>
              <a:t>Cloud Chambers for </a:t>
            </a:r>
          </a:p>
          <a:p>
            <a:pPr algn="ctr">
              <a:defRPr/>
            </a:pPr>
            <a:r>
              <a:rPr lang="en-US" altLang="ja-JP" sz="6600" b="1" dirty="0" smtClean="0">
                <a:solidFill>
                  <a:srgbClr val="FFFFCC"/>
                </a:solidFill>
                <a:latin typeface="Meiryo UI" pitchFamily="50" charset="-128"/>
                <a:ea typeface="Meiryo UI" pitchFamily="50" charset="-128"/>
                <a:cs typeface="Meiryo UI" panose="020B0604030504040204" pitchFamily="50" charset="-128"/>
              </a:rPr>
              <a:t>Various Education Subjects</a:t>
            </a:r>
            <a:endParaRPr lang="ja-JP" altLang="en-US" sz="4400" dirty="0" smtClean="0">
              <a:latin typeface="Meiryo UI" pitchFamily="50" charset="-128"/>
              <a:ea typeface="Meiryo UI" pitchFamily="50" charset="-128"/>
            </a:endParaRPr>
          </a:p>
          <a:p>
            <a:pPr algn="ctr"/>
            <a:r>
              <a:rPr lang="fi-FI" altLang="ja-JP" sz="4400" dirty="0" smtClean="0">
                <a:solidFill>
                  <a:schemeClr val="bg1"/>
                </a:solidFill>
                <a:latin typeface="Meiryo UI" pitchFamily="50" charset="-128"/>
                <a:ea typeface="Meiryo UI" pitchFamily="50" charset="-128"/>
              </a:rPr>
              <a:t> </a:t>
            </a:r>
            <a:r>
              <a:rPr lang="en-GB" altLang="ja-JP" sz="4400" baseline="30000" dirty="0">
                <a:solidFill>
                  <a:schemeClr val="bg1"/>
                </a:solidFill>
                <a:latin typeface="Meiryo UI" pitchFamily="50" charset="-128"/>
                <a:ea typeface="Meiryo UI" pitchFamily="50" charset="-128"/>
              </a:rPr>
              <a:t>1</a:t>
            </a:r>
            <a:r>
              <a:rPr lang="fi-FI" altLang="ja-JP" sz="4400" dirty="0">
                <a:solidFill>
                  <a:schemeClr val="bg1"/>
                </a:solidFill>
                <a:latin typeface="Meiryo UI" pitchFamily="50" charset="-128"/>
                <a:ea typeface="Meiryo UI" pitchFamily="50" charset="-128"/>
              </a:rPr>
              <a:t> Takehiro Toda, </a:t>
            </a:r>
            <a:r>
              <a:rPr lang="en-GB" altLang="ja-JP" sz="4400" baseline="30000" dirty="0">
                <a:solidFill>
                  <a:schemeClr val="bg1"/>
                </a:solidFill>
                <a:latin typeface="Meiryo UI" pitchFamily="50" charset="-128"/>
                <a:ea typeface="Meiryo UI" pitchFamily="50" charset="-128"/>
              </a:rPr>
              <a:t>2</a:t>
            </a:r>
            <a:r>
              <a:rPr lang="fi-FI" altLang="ja-JP" sz="4400" dirty="0">
                <a:solidFill>
                  <a:schemeClr val="bg1"/>
                </a:solidFill>
                <a:latin typeface="Meiryo UI" pitchFamily="50" charset="-128"/>
                <a:ea typeface="Meiryo UI" pitchFamily="50" charset="-128"/>
              </a:rPr>
              <a:t> Takeshi Iimoto</a:t>
            </a:r>
          </a:p>
          <a:p>
            <a:pPr algn="ctr"/>
            <a:r>
              <a:rPr lang="en-GB" altLang="ja-JP" sz="4400" dirty="0">
                <a:solidFill>
                  <a:schemeClr val="bg1"/>
                </a:solidFill>
                <a:effectLst/>
                <a:latin typeface="Meiryo UI" pitchFamily="50" charset="-128"/>
                <a:ea typeface="Meiryo UI" pitchFamily="50" charset="-128"/>
              </a:rPr>
              <a:t> </a:t>
            </a:r>
            <a:r>
              <a:rPr lang="en-GB" altLang="ja-JP" sz="4400" baseline="30000" dirty="0">
                <a:solidFill>
                  <a:schemeClr val="bg1"/>
                </a:solidFill>
                <a:effectLst/>
                <a:latin typeface="Meiryo UI" pitchFamily="50" charset="-128"/>
                <a:ea typeface="Meiryo UI" pitchFamily="50" charset="-128"/>
              </a:rPr>
              <a:t>1 </a:t>
            </a:r>
            <a:r>
              <a:rPr lang="en-US" altLang="ja-JP" sz="4400" dirty="0">
                <a:solidFill>
                  <a:schemeClr val="bg1"/>
                </a:solidFill>
                <a:latin typeface="Meiryo UI" pitchFamily="50" charset="-128"/>
                <a:ea typeface="Meiryo UI" pitchFamily="50" charset="-128"/>
              </a:rPr>
              <a:t>RADO corporation(RADO) /Member of Japanese volunteer’s Expert Team (JVET),</a:t>
            </a:r>
            <a:r>
              <a:rPr lang="en-US" altLang="ja-JP" sz="4400" kern="100" dirty="0">
                <a:solidFill>
                  <a:schemeClr val="bg1"/>
                </a:solidFill>
                <a:latin typeface="Meiryo UI" pitchFamily="50" charset="-128"/>
                <a:ea typeface="Meiryo UI" pitchFamily="50" charset="-128"/>
                <a:cs typeface="Times New Roman" panose="02020603050405020304" pitchFamily="18" charset="0"/>
              </a:rPr>
              <a:t> Toyama, Japan.</a:t>
            </a:r>
            <a:endParaRPr lang="en-US" altLang="ja-JP" sz="4400" dirty="0">
              <a:solidFill>
                <a:schemeClr val="bg1"/>
              </a:solidFill>
              <a:latin typeface="Meiryo UI" pitchFamily="50" charset="-128"/>
              <a:ea typeface="Meiryo UI" pitchFamily="50" charset="-128"/>
            </a:endParaRPr>
          </a:p>
          <a:p>
            <a:pPr algn="ctr"/>
            <a:r>
              <a:rPr lang="en-US" altLang="ja-JP" sz="4400" kern="100" baseline="30000" dirty="0">
                <a:solidFill>
                  <a:schemeClr val="bg1"/>
                </a:solidFill>
                <a:latin typeface="Meiryo UI" pitchFamily="50" charset="-128"/>
                <a:ea typeface="Meiryo UI" pitchFamily="50" charset="-128"/>
                <a:cs typeface="Times New Roman" panose="02020603050405020304" pitchFamily="18" charset="0"/>
              </a:rPr>
              <a:t> 2 </a:t>
            </a:r>
            <a:r>
              <a:rPr lang="en-US" altLang="ja-JP" sz="4400" dirty="0">
                <a:solidFill>
                  <a:schemeClr val="bg1"/>
                </a:solidFill>
                <a:latin typeface="Meiryo UI" pitchFamily="50" charset="-128"/>
                <a:ea typeface="Meiryo UI" pitchFamily="50" charset="-128"/>
              </a:rPr>
              <a:t>The University of Tokyo (</a:t>
            </a:r>
            <a:r>
              <a:rPr lang="en-US" altLang="ja-JP" sz="4400" dirty="0" smtClean="0">
                <a:solidFill>
                  <a:schemeClr val="bg1"/>
                </a:solidFill>
                <a:latin typeface="Meiryo UI" pitchFamily="50" charset="-128"/>
                <a:ea typeface="Meiryo UI" pitchFamily="50" charset="-128"/>
              </a:rPr>
              <a:t>U Tokyo</a:t>
            </a:r>
            <a:r>
              <a:rPr lang="en-US" altLang="ja-JP" sz="4400" dirty="0">
                <a:solidFill>
                  <a:schemeClr val="bg1"/>
                </a:solidFill>
                <a:latin typeface="Meiryo UI" pitchFamily="50" charset="-128"/>
                <a:ea typeface="Meiryo UI" pitchFamily="50" charset="-128"/>
              </a:rPr>
              <a:t>)/Coordinator of JVET</a:t>
            </a:r>
            <a:r>
              <a:rPr lang="en-US" altLang="ja-JP" sz="4400" kern="100" dirty="0">
                <a:solidFill>
                  <a:schemeClr val="bg1"/>
                </a:solidFill>
                <a:latin typeface="Meiryo UI" pitchFamily="50" charset="-128"/>
                <a:ea typeface="Meiryo UI" pitchFamily="50" charset="-128"/>
                <a:cs typeface="Times New Roman" panose="02020603050405020304" pitchFamily="18" charset="0"/>
              </a:rPr>
              <a:t>, Tokyo, Japan</a:t>
            </a:r>
            <a:r>
              <a:rPr lang="en-US" altLang="ja-JP" sz="4400" kern="100" dirty="0" smtClean="0">
                <a:solidFill>
                  <a:schemeClr val="bg1"/>
                </a:solidFill>
                <a:latin typeface="Meiryo UI" pitchFamily="50" charset="-128"/>
                <a:ea typeface="Meiryo UI" pitchFamily="50" charset="-128"/>
                <a:cs typeface="Times New Roman" panose="02020603050405020304" pitchFamily="18" charset="0"/>
              </a:rPr>
              <a:t>.            </a:t>
            </a:r>
            <a:r>
              <a:rPr lang="en-GB" altLang="ja-JP" sz="4400" dirty="0" smtClean="0">
                <a:latin typeface="Meiryo UI" pitchFamily="50" charset="-128"/>
                <a:ea typeface="Meiryo UI" pitchFamily="50" charset="-128"/>
              </a:rPr>
              <a:t>INDICO ID </a:t>
            </a:r>
            <a:r>
              <a:rPr lang="en-US" altLang="ja-JP" sz="4400" kern="100" dirty="0" smtClean="0">
                <a:solidFill>
                  <a:schemeClr val="bg1"/>
                </a:solidFill>
                <a:latin typeface="Meiryo UI" pitchFamily="50" charset="-128"/>
                <a:ea typeface="Meiryo UI" pitchFamily="50" charset="-128"/>
                <a:cs typeface="Times New Roman" panose="02020603050405020304" pitchFamily="18" charset="0"/>
              </a:rPr>
              <a:t>#289</a:t>
            </a:r>
            <a:endParaRPr lang="en-US" altLang="ja-JP" sz="4400" kern="100" dirty="0">
              <a:solidFill>
                <a:schemeClr val="bg1"/>
              </a:solidFill>
              <a:latin typeface="Meiryo UI" pitchFamily="50" charset="-128"/>
              <a:ea typeface="Meiryo UI" pitchFamily="50" charset="-128"/>
              <a:cs typeface="Times New Roman" panose="02020603050405020304" pitchFamily="18" charset="0"/>
            </a:endParaRPr>
          </a:p>
        </p:txBody>
      </p:sp>
      <p:pic>
        <p:nvPicPr>
          <p:cNvPr id="40" name="図 39">
            <a:extLst>
              <a:ext uri="{FF2B5EF4-FFF2-40B4-BE49-F238E27FC236}">
                <a16:creationId xmlns:a16="http://schemas.microsoft.com/office/drawing/2014/main" xmlns="" id="{A16D0D5D-3DE1-5917-261E-FFBF9BCEA986}"/>
              </a:ext>
            </a:extLst>
          </p:cNvPr>
          <p:cNvPicPr>
            <a:picLocks noChangeAspect="1"/>
          </p:cNvPicPr>
          <p:nvPr/>
        </p:nvPicPr>
        <p:blipFill>
          <a:blip r:embed="rId4" cstate="print"/>
          <a:stretch>
            <a:fillRect/>
          </a:stretch>
        </p:blipFill>
        <p:spPr>
          <a:xfrm>
            <a:off x="27574008" y="41202178"/>
            <a:ext cx="2685614" cy="1622559"/>
          </a:xfrm>
          <a:prstGeom prst="rect">
            <a:avLst/>
          </a:prstGeom>
        </p:spPr>
      </p:pic>
      <p:pic>
        <p:nvPicPr>
          <p:cNvPr id="28" name="図 27" descr="s-DSC01706 - コピー.jpg"/>
          <p:cNvPicPr>
            <a:picLocks noChangeAspect="1"/>
          </p:cNvPicPr>
          <p:nvPr/>
        </p:nvPicPr>
        <p:blipFill>
          <a:blip r:embed="rId5" cstate="print"/>
          <a:srcRect l="11428" r="11429"/>
          <a:stretch>
            <a:fillRect/>
          </a:stretch>
        </p:blipFill>
        <p:spPr>
          <a:xfrm>
            <a:off x="757402" y="339073"/>
            <a:ext cx="2430324" cy="31504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 name="図 26">
            <a:extLst>
              <a:ext uri="{FF2B5EF4-FFF2-40B4-BE49-F238E27FC236}">
                <a16:creationId xmlns:a16="http://schemas.microsoft.com/office/drawing/2014/main" xmlns="" id="{326D3A43-8C26-E28D-3B68-8035DC622D10}"/>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929178" y="339073"/>
            <a:ext cx="2526684" cy="316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図 30" descr="RADOpng.png"/>
          <p:cNvPicPr>
            <a:picLocks noChangeAspect="1"/>
          </p:cNvPicPr>
          <p:nvPr/>
        </p:nvPicPr>
        <p:blipFill>
          <a:blip r:embed="rId7" cstate="print"/>
          <a:stretch>
            <a:fillRect/>
          </a:stretch>
        </p:blipFill>
        <p:spPr>
          <a:xfrm>
            <a:off x="25082838" y="41336421"/>
            <a:ext cx="2311145" cy="1488315"/>
          </a:xfrm>
          <a:prstGeom prst="rect">
            <a:avLst/>
          </a:prstGeom>
        </p:spPr>
      </p:pic>
      <p:sp>
        <p:nvSpPr>
          <p:cNvPr id="10" name="タイトル 3">
            <a:extLst>
              <a:ext uri="{FF2B5EF4-FFF2-40B4-BE49-F238E27FC236}">
                <a16:creationId xmlns:a16="http://schemas.microsoft.com/office/drawing/2014/main" xmlns="" id="{898713BF-A52F-BAD0-0764-D709B7B37DF0}"/>
              </a:ext>
            </a:extLst>
          </p:cNvPr>
          <p:cNvSpPr txBox="1">
            <a:spLocks/>
          </p:cNvSpPr>
          <p:nvPr/>
        </p:nvSpPr>
        <p:spPr>
          <a:xfrm>
            <a:off x="-4068" y="5469757"/>
            <a:ext cx="15231686" cy="1041848"/>
          </a:xfrm>
          <a:prstGeom prst="rect">
            <a:avLst/>
          </a:prstGeom>
        </p:spPr>
        <p:txBody>
          <a:bodyPr>
            <a:noAutofit/>
          </a:bodyPr>
          <a:lstStyle>
            <a:lvl1pPr algn="ctr" defTabSz="4172703" rtl="0" eaLnBrk="0" fontAlgn="base" hangingPunct="0">
              <a:spcBef>
                <a:spcPct val="0"/>
              </a:spcBef>
              <a:spcAft>
                <a:spcPct val="0"/>
              </a:spcAft>
              <a:defRPr kumimoji="1" sz="20096" kern="1200">
                <a:solidFill>
                  <a:schemeClr val="tx1"/>
                </a:solidFill>
                <a:latin typeface="+mj-lt"/>
                <a:ea typeface="+mj-ea"/>
                <a:cs typeface="+mj-cs"/>
              </a:defRPr>
            </a:lvl1pPr>
            <a:lvl2pPr algn="ctr" defTabSz="4172703" rtl="0" eaLnBrk="0" fontAlgn="base" hangingPunct="0">
              <a:spcBef>
                <a:spcPct val="0"/>
              </a:spcBef>
              <a:spcAft>
                <a:spcPct val="0"/>
              </a:spcAft>
              <a:defRPr kumimoji="1" sz="20096">
                <a:solidFill>
                  <a:schemeClr val="tx1"/>
                </a:solidFill>
                <a:latin typeface="Calibri" pitchFamily="34" charset="0"/>
                <a:ea typeface="ＭＳ Ｐゴシック" pitchFamily="50" charset="-128"/>
              </a:defRPr>
            </a:lvl2pPr>
            <a:lvl3pPr algn="ctr" defTabSz="4172703" rtl="0" eaLnBrk="0" fontAlgn="base" hangingPunct="0">
              <a:spcBef>
                <a:spcPct val="0"/>
              </a:spcBef>
              <a:spcAft>
                <a:spcPct val="0"/>
              </a:spcAft>
              <a:defRPr kumimoji="1" sz="20096">
                <a:solidFill>
                  <a:schemeClr val="tx1"/>
                </a:solidFill>
                <a:latin typeface="Calibri" pitchFamily="34" charset="0"/>
                <a:ea typeface="ＭＳ Ｐゴシック" pitchFamily="50" charset="-128"/>
              </a:defRPr>
            </a:lvl3pPr>
            <a:lvl4pPr algn="ctr" defTabSz="4172703" rtl="0" eaLnBrk="0" fontAlgn="base" hangingPunct="0">
              <a:spcBef>
                <a:spcPct val="0"/>
              </a:spcBef>
              <a:spcAft>
                <a:spcPct val="0"/>
              </a:spcAft>
              <a:defRPr kumimoji="1" sz="20096">
                <a:solidFill>
                  <a:schemeClr val="tx1"/>
                </a:solidFill>
                <a:latin typeface="Calibri" pitchFamily="34" charset="0"/>
                <a:ea typeface="ＭＳ Ｐゴシック" pitchFamily="50" charset="-128"/>
              </a:defRPr>
            </a:lvl4pPr>
            <a:lvl5pPr algn="ctr" defTabSz="4172703" rtl="0" eaLnBrk="0" fontAlgn="base" hangingPunct="0">
              <a:spcBef>
                <a:spcPct val="0"/>
              </a:spcBef>
              <a:spcAft>
                <a:spcPct val="0"/>
              </a:spcAft>
              <a:defRPr kumimoji="1" sz="20096">
                <a:solidFill>
                  <a:schemeClr val="tx1"/>
                </a:solidFill>
                <a:latin typeface="Calibri" pitchFamily="34" charset="0"/>
                <a:ea typeface="ＭＳ Ｐゴシック" pitchFamily="50" charset="-128"/>
              </a:defRPr>
            </a:lvl5pPr>
            <a:lvl6pPr marL="457109" algn="ctr" defTabSz="4172703" rtl="0" fontAlgn="base">
              <a:spcBef>
                <a:spcPct val="0"/>
              </a:spcBef>
              <a:spcAft>
                <a:spcPct val="0"/>
              </a:spcAft>
              <a:defRPr kumimoji="1" sz="20096">
                <a:solidFill>
                  <a:schemeClr val="tx1"/>
                </a:solidFill>
                <a:latin typeface="Calibri" pitchFamily="34" charset="0"/>
                <a:ea typeface="ＭＳ Ｐゴシック" pitchFamily="50" charset="-128"/>
              </a:defRPr>
            </a:lvl6pPr>
            <a:lvl7pPr marL="914217" algn="ctr" defTabSz="4172703" rtl="0" fontAlgn="base">
              <a:spcBef>
                <a:spcPct val="0"/>
              </a:spcBef>
              <a:spcAft>
                <a:spcPct val="0"/>
              </a:spcAft>
              <a:defRPr kumimoji="1" sz="20096">
                <a:solidFill>
                  <a:schemeClr val="tx1"/>
                </a:solidFill>
                <a:latin typeface="Calibri" pitchFamily="34" charset="0"/>
                <a:ea typeface="ＭＳ Ｐゴシック" pitchFamily="50" charset="-128"/>
              </a:defRPr>
            </a:lvl7pPr>
            <a:lvl8pPr marL="1371326" algn="ctr" defTabSz="4172703" rtl="0" fontAlgn="base">
              <a:spcBef>
                <a:spcPct val="0"/>
              </a:spcBef>
              <a:spcAft>
                <a:spcPct val="0"/>
              </a:spcAft>
              <a:defRPr kumimoji="1" sz="20096">
                <a:solidFill>
                  <a:schemeClr val="tx1"/>
                </a:solidFill>
                <a:latin typeface="Calibri" pitchFamily="34" charset="0"/>
                <a:ea typeface="ＭＳ Ｐゴシック" pitchFamily="50" charset="-128"/>
              </a:defRPr>
            </a:lvl8pPr>
            <a:lvl9pPr marL="1828434" algn="ctr" defTabSz="4172703" rtl="0" fontAlgn="base">
              <a:spcBef>
                <a:spcPct val="0"/>
              </a:spcBef>
              <a:spcAft>
                <a:spcPct val="0"/>
              </a:spcAft>
              <a:defRPr kumimoji="1" sz="20096">
                <a:solidFill>
                  <a:schemeClr val="tx1"/>
                </a:solidFill>
                <a:latin typeface="Calibri" pitchFamily="34" charset="0"/>
                <a:ea typeface="ＭＳ Ｐゴシック" pitchFamily="50" charset="-128"/>
              </a:defRPr>
            </a:lvl9pPr>
          </a:lstStyle>
          <a:p>
            <a:pPr algn="l"/>
            <a:r>
              <a:rPr lang="en-US" altLang="ja-JP" sz="4400" b="1" dirty="0" smtClean="0">
                <a:solidFill>
                  <a:schemeClr val="tx2"/>
                </a:solidFill>
                <a:latin typeface="Meiryo UI" pitchFamily="50" charset="-128"/>
                <a:ea typeface="Meiryo UI" pitchFamily="50" charset="-128"/>
              </a:rPr>
              <a:t>Why is Cloud Chamber for School Education?</a:t>
            </a:r>
            <a:endParaRPr lang="ja-JP" altLang="en-US" sz="4400" b="1" dirty="0">
              <a:solidFill>
                <a:schemeClr val="tx2"/>
              </a:solidFill>
              <a:latin typeface="Meiryo UI" pitchFamily="50" charset="-128"/>
              <a:ea typeface="Meiryo UI" pitchFamily="50" charset="-128"/>
            </a:endParaRPr>
          </a:p>
        </p:txBody>
      </p:sp>
      <p:sp>
        <p:nvSpPr>
          <p:cNvPr id="11" name="コンテンツ プレースホルダー 4">
            <a:extLst>
              <a:ext uri="{FF2B5EF4-FFF2-40B4-BE49-F238E27FC236}">
                <a16:creationId xmlns:a16="http://schemas.microsoft.com/office/drawing/2014/main" xmlns="" id="{BD9282CF-2776-78EA-9C0C-34FD2D0C1C1E}"/>
              </a:ext>
            </a:extLst>
          </p:cNvPr>
          <p:cNvSpPr txBox="1">
            <a:spLocks/>
          </p:cNvSpPr>
          <p:nvPr/>
        </p:nvSpPr>
        <p:spPr>
          <a:xfrm>
            <a:off x="11523" y="6189853"/>
            <a:ext cx="13865915" cy="9451260"/>
          </a:xfrm>
          <a:prstGeom prst="rect">
            <a:avLst/>
          </a:prstGeom>
        </p:spPr>
        <p:txBody>
          <a:bodyPr/>
          <a:lstStyle>
            <a:lvl1pPr marL="1563375" indent="-1563375" algn="l" defTabSz="4172703" rtl="0" eaLnBrk="0" fontAlgn="base" hangingPunct="0">
              <a:spcBef>
                <a:spcPct val="20000"/>
              </a:spcBef>
              <a:spcAft>
                <a:spcPct val="0"/>
              </a:spcAft>
              <a:buFont typeface="Arial" panose="020B0604020202020204" pitchFamily="34" charset="0"/>
              <a:buChar char="•"/>
              <a:defRPr kumimoji="1" sz="14597" kern="1200">
                <a:solidFill>
                  <a:schemeClr val="tx1"/>
                </a:solidFill>
                <a:latin typeface="+mn-lt"/>
                <a:ea typeface="+mn-ea"/>
                <a:cs typeface="+mn-cs"/>
              </a:defRPr>
            </a:lvl1pPr>
            <a:lvl2pPr marL="3390222" indent="-1303077" algn="l" defTabSz="4172703" rtl="0" eaLnBrk="0" fontAlgn="base" hangingPunct="0">
              <a:spcBef>
                <a:spcPct val="20000"/>
              </a:spcBef>
              <a:spcAft>
                <a:spcPct val="0"/>
              </a:spcAft>
              <a:buFont typeface="Arial" panose="020B0604020202020204" pitchFamily="34" charset="0"/>
              <a:buChar char="–"/>
              <a:defRPr kumimoji="1" sz="12797" kern="1200">
                <a:solidFill>
                  <a:schemeClr val="tx1"/>
                </a:solidFill>
                <a:latin typeface="+mn-lt"/>
                <a:ea typeface="+mn-ea"/>
                <a:cs typeface="+mn-cs"/>
              </a:defRPr>
            </a:lvl2pPr>
            <a:lvl3pPr marL="5215482" indent="-1042779" algn="l" defTabSz="4172703" rtl="0" eaLnBrk="0" fontAlgn="base" hangingPunct="0">
              <a:spcBef>
                <a:spcPct val="20000"/>
              </a:spcBef>
              <a:spcAft>
                <a:spcPct val="0"/>
              </a:spcAft>
              <a:buFont typeface="Arial" panose="020B0604020202020204" pitchFamily="34" charset="0"/>
              <a:buChar char="•"/>
              <a:defRPr kumimoji="1" sz="10998" kern="1200">
                <a:solidFill>
                  <a:schemeClr val="tx1"/>
                </a:solidFill>
                <a:latin typeface="+mn-lt"/>
                <a:ea typeface="+mn-ea"/>
                <a:cs typeface="+mn-cs"/>
              </a:defRPr>
            </a:lvl3pPr>
            <a:lvl4pPr marL="7302627" indent="-1042779" algn="l" defTabSz="4172703" rtl="0" eaLnBrk="0" fontAlgn="base" hangingPunct="0">
              <a:spcBef>
                <a:spcPct val="20000"/>
              </a:spcBef>
              <a:spcAft>
                <a:spcPct val="0"/>
              </a:spcAft>
              <a:buFont typeface="Arial" panose="020B0604020202020204" pitchFamily="34" charset="0"/>
              <a:buChar char="–"/>
              <a:defRPr kumimoji="1" sz="9098" kern="1200">
                <a:solidFill>
                  <a:schemeClr val="tx1"/>
                </a:solidFill>
                <a:latin typeface="+mn-lt"/>
                <a:ea typeface="+mn-ea"/>
                <a:cs typeface="+mn-cs"/>
              </a:defRPr>
            </a:lvl4pPr>
            <a:lvl5pPr marL="9388185" indent="-1042779" algn="l" defTabSz="4172703" rtl="0" eaLnBrk="0" fontAlgn="base" hangingPunct="0">
              <a:spcBef>
                <a:spcPct val="20000"/>
              </a:spcBef>
              <a:spcAft>
                <a:spcPct val="0"/>
              </a:spcAft>
              <a:buFont typeface="Arial" panose="020B0604020202020204" pitchFamily="34" charset="0"/>
              <a:buChar char="»"/>
              <a:defRPr kumimoji="1" sz="9098" kern="1200">
                <a:solidFill>
                  <a:schemeClr val="tx1"/>
                </a:solidFill>
                <a:latin typeface="+mn-lt"/>
                <a:ea typeface="+mn-ea"/>
                <a:cs typeface="+mn-cs"/>
              </a:defRPr>
            </a:lvl5pPr>
            <a:lvl6pPr marL="11476133" indent="-1043282" algn="l" defTabSz="4173143" rtl="0" eaLnBrk="1" latinLnBrk="0" hangingPunct="1">
              <a:spcBef>
                <a:spcPct val="20000"/>
              </a:spcBef>
              <a:buFont typeface="Arial" pitchFamily="34" charset="0"/>
              <a:buChar char="•"/>
              <a:defRPr kumimoji="1" sz="9098" kern="1200">
                <a:solidFill>
                  <a:schemeClr val="tx1"/>
                </a:solidFill>
                <a:latin typeface="+mn-lt"/>
                <a:ea typeface="+mn-ea"/>
                <a:cs typeface="+mn-cs"/>
              </a:defRPr>
            </a:lvl6pPr>
            <a:lvl7pPr marL="13562698" indent="-1043282" algn="l" defTabSz="4173143" rtl="0" eaLnBrk="1" latinLnBrk="0" hangingPunct="1">
              <a:spcBef>
                <a:spcPct val="20000"/>
              </a:spcBef>
              <a:buFont typeface="Arial" pitchFamily="34" charset="0"/>
              <a:buChar char="•"/>
              <a:defRPr kumimoji="1" sz="9098" kern="1200">
                <a:solidFill>
                  <a:schemeClr val="tx1"/>
                </a:solidFill>
                <a:latin typeface="+mn-lt"/>
                <a:ea typeface="+mn-ea"/>
                <a:cs typeface="+mn-cs"/>
              </a:defRPr>
            </a:lvl7pPr>
            <a:lvl8pPr marL="15649277" indent="-1043282" algn="l" defTabSz="4173143" rtl="0" eaLnBrk="1" latinLnBrk="0" hangingPunct="1">
              <a:spcBef>
                <a:spcPct val="20000"/>
              </a:spcBef>
              <a:buFont typeface="Arial" pitchFamily="34" charset="0"/>
              <a:buChar char="•"/>
              <a:defRPr kumimoji="1" sz="9098" kern="1200">
                <a:solidFill>
                  <a:schemeClr val="tx1"/>
                </a:solidFill>
                <a:latin typeface="+mn-lt"/>
                <a:ea typeface="+mn-ea"/>
                <a:cs typeface="+mn-cs"/>
              </a:defRPr>
            </a:lvl8pPr>
            <a:lvl9pPr marL="17735841" indent="-1043282" algn="l" defTabSz="4173143" rtl="0" eaLnBrk="1" latinLnBrk="0" hangingPunct="1">
              <a:spcBef>
                <a:spcPct val="20000"/>
              </a:spcBef>
              <a:buFont typeface="Arial" pitchFamily="34" charset="0"/>
              <a:buChar char="•"/>
              <a:defRPr kumimoji="1" sz="9098" kern="1200">
                <a:solidFill>
                  <a:schemeClr val="tx1"/>
                </a:solidFill>
                <a:latin typeface="+mn-lt"/>
                <a:ea typeface="+mn-ea"/>
                <a:cs typeface="+mn-cs"/>
              </a:defRPr>
            </a:lvl9pPr>
          </a:lstStyle>
          <a:p>
            <a:pPr marL="0">
              <a:spcBef>
                <a:spcPts val="0"/>
              </a:spcBef>
              <a:buNone/>
            </a:pPr>
            <a:r>
              <a:rPr lang="en-US" altLang="ja-JP" sz="3600" b="1" dirty="0" smtClean="0">
                <a:solidFill>
                  <a:srgbClr val="000000"/>
                </a:solidFill>
                <a:latin typeface="Meiryo UI" pitchFamily="50" charset="-128"/>
                <a:ea typeface="Meiryo UI" pitchFamily="50" charset="-128"/>
                <a:cs typeface="Times New Roman" panose="02020603050405020304" pitchFamily="18" charset="0"/>
              </a:rPr>
              <a:t>Cloud Chamber </a:t>
            </a:r>
            <a:r>
              <a:rPr lang="en-US" altLang="ja-JP" sz="3600" dirty="0" smtClean="0">
                <a:solidFill>
                  <a:srgbClr val="000000"/>
                </a:solidFill>
                <a:latin typeface="Meiryo UI" pitchFamily="50" charset="-128"/>
                <a:ea typeface="Meiryo UI" pitchFamily="50" charset="-128"/>
                <a:cs typeface="Times New Roman" panose="02020603050405020304" pitchFamily="18" charset="0"/>
              </a:rPr>
              <a:t>is a revolutionary device that allows us to see tracks of radiation. Cloud chambers have been mainly used in the field of radiation and nuclear science education. However, we believe that this device has great potential to be used for various educational subjects. </a:t>
            </a:r>
          </a:p>
          <a:p>
            <a:pPr marL="0">
              <a:spcBef>
                <a:spcPts val="0"/>
              </a:spcBef>
              <a:buNone/>
            </a:pPr>
            <a:r>
              <a:rPr lang="en-US" altLang="ja-JP" sz="3600" dirty="0" smtClean="0">
                <a:solidFill>
                  <a:srgbClr val="000000"/>
                </a:solidFill>
                <a:latin typeface="Meiryo UI" pitchFamily="50" charset="-128"/>
                <a:ea typeface="Meiryo UI" pitchFamily="50" charset="-128"/>
                <a:cs typeface="Times New Roman" panose="02020603050405020304" pitchFamily="18" charset="0"/>
              </a:rPr>
              <a:t>For example, in </a:t>
            </a:r>
            <a:r>
              <a:rPr lang="en-US" altLang="ja-JP" sz="3600" b="1" dirty="0" smtClean="0">
                <a:solidFill>
                  <a:srgbClr val="000000"/>
                </a:solidFill>
                <a:latin typeface="Meiryo UI" pitchFamily="50" charset="-128"/>
                <a:ea typeface="Meiryo UI" pitchFamily="50" charset="-128"/>
                <a:cs typeface="Times New Roman" panose="02020603050405020304" pitchFamily="18" charset="0"/>
              </a:rPr>
              <a:t>arithmetic</a:t>
            </a:r>
            <a:r>
              <a:rPr lang="en-US" altLang="ja-JP" sz="3600" dirty="0" smtClean="0">
                <a:solidFill>
                  <a:srgbClr val="000000"/>
                </a:solidFill>
                <a:latin typeface="Meiryo UI" pitchFamily="50" charset="-128"/>
                <a:ea typeface="Meiryo UI" pitchFamily="50" charset="-128"/>
                <a:cs typeface="Times New Roman" panose="02020603050405020304" pitchFamily="18" charset="0"/>
              </a:rPr>
              <a:t>, students can learn line graphs by using a cloud chamber to count the number of radiation changes over time.</a:t>
            </a:r>
          </a:p>
          <a:p>
            <a:pPr marL="0">
              <a:spcBef>
                <a:spcPts val="0"/>
              </a:spcBef>
              <a:buNone/>
            </a:pPr>
            <a:r>
              <a:rPr lang="en-US" altLang="ja-JP" sz="3600" dirty="0" smtClean="0">
                <a:solidFill>
                  <a:srgbClr val="000000"/>
                </a:solidFill>
                <a:latin typeface="Meiryo UI" pitchFamily="50" charset="-128"/>
                <a:ea typeface="Meiryo UI" pitchFamily="50" charset="-128"/>
                <a:cs typeface="Times New Roman" panose="02020603050405020304" pitchFamily="18" charset="0"/>
              </a:rPr>
              <a:t>In </a:t>
            </a:r>
            <a:r>
              <a:rPr lang="en-US" altLang="ja-JP" sz="3600" b="1" dirty="0" smtClean="0">
                <a:solidFill>
                  <a:srgbClr val="000000"/>
                </a:solidFill>
                <a:latin typeface="Meiryo UI" pitchFamily="50" charset="-128"/>
                <a:ea typeface="Meiryo UI" pitchFamily="50" charset="-128"/>
                <a:cs typeface="Times New Roman" panose="02020603050405020304" pitchFamily="18" charset="0"/>
              </a:rPr>
              <a:t>high school math</a:t>
            </a:r>
            <a:r>
              <a:rPr lang="en-US" altLang="ja-JP" sz="3600" dirty="0" smtClean="0">
                <a:solidFill>
                  <a:srgbClr val="000000"/>
                </a:solidFill>
                <a:latin typeface="Meiryo UI" pitchFamily="50" charset="-128"/>
                <a:ea typeface="Meiryo UI" pitchFamily="50" charset="-128"/>
                <a:cs typeface="Times New Roman" panose="02020603050405020304" pitchFamily="18" charset="0"/>
              </a:rPr>
              <a:t>, students can use the graph to calculate the half-life of a substance or study exponential functions.</a:t>
            </a:r>
          </a:p>
          <a:p>
            <a:pPr marL="0">
              <a:spcBef>
                <a:spcPts val="0"/>
              </a:spcBef>
              <a:buNone/>
            </a:pPr>
            <a:r>
              <a:rPr lang="en-US" altLang="ja-JP" sz="3600" dirty="0" smtClean="0">
                <a:solidFill>
                  <a:srgbClr val="000000"/>
                </a:solidFill>
                <a:latin typeface="Meiryo UI" pitchFamily="50" charset="-128"/>
                <a:ea typeface="Meiryo UI" pitchFamily="50" charset="-128"/>
                <a:cs typeface="Times New Roman" panose="02020603050405020304" pitchFamily="18" charset="0"/>
              </a:rPr>
              <a:t>Students can also learn to apply the theorem of the three squares by measuring the length of a radiation path using a cloud chamber.</a:t>
            </a:r>
          </a:p>
          <a:p>
            <a:pPr marL="0">
              <a:spcBef>
                <a:spcPts val="0"/>
              </a:spcBef>
              <a:buNone/>
            </a:pPr>
            <a:r>
              <a:rPr lang="en-US" altLang="ja-JP" sz="3600" dirty="0" smtClean="0">
                <a:solidFill>
                  <a:srgbClr val="000000"/>
                </a:solidFill>
                <a:latin typeface="Meiryo UI" pitchFamily="50" charset="-128"/>
                <a:ea typeface="Meiryo UI" pitchFamily="50" charset="-128"/>
                <a:cs typeface="Times New Roman" panose="02020603050405020304" pitchFamily="18" charset="0"/>
              </a:rPr>
              <a:t>In </a:t>
            </a:r>
            <a:r>
              <a:rPr lang="en-US" altLang="ja-JP" sz="3600" b="1" dirty="0" smtClean="0">
                <a:solidFill>
                  <a:srgbClr val="000000"/>
                </a:solidFill>
                <a:latin typeface="Meiryo UI" pitchFamily="50" charset="-128"/>
                <a:ea typeface="Meiryo UI" pitchFamily="50" charset="-128"/>
                <a:cs typeface="Times New Roman" panose="02020603050405020304" pitchFamily="18" charset="0"/>
              </a:rPr>
              <a:t>geography</a:t>
            </a:r>
            <a:r>
              <a:rPr lang="en-US" altLang="ja-JP" sz="3600" dirty="0" smtClean="0">
                <a:solidFill>
                  <a:srgbClr val="000000"/>
                </a:solidFill>
                <a:latin typeface="Meiryo UI" pitchFamily="50" charset="-128"/>
                <a:ea typeface="Meiryo UI" pitchFamily="50" charset="-128"/>
                <a:cs typeface="Times New Roman" panose="02020603050405020304" pitchFamily="18" charset="0"/>
              </a:rPr>
              <a:t>, the cloud chamber experiment is also useful for considering nuclear power generation as one of the solutions to the world's energy problems.</a:t>
            </a:r>
          </a:p>
          <a:p>
            <a:pPr marL="0">
              <a:spcBef>
                <a:spcPts val="0"/>
              </a:spcBef>
              <a:buNone/>
            </a:pPr>
            <a:r>
              <a:rPr lang="en-US" altLang="ja-JP" sz="3600" dirty="0" smtClean="0">
                <a:solidFill>
                  <a:srgbClr val="000000"/>
                </a:solidFill>
                <a:latin typeface="Meiryo UI" pitchFamily="50" charset="-128"/>
                <a:ea typeface="Meiryo UI" pitchFamily="50" charset="-128"/>
                <a:cs typeface="Times New Roman" panose="02020603050405020304" pitchFamily="18" charset="0"/>
              </a:rPr>
              <a:t>In </a:t>
            </a:r>
            <a:r>
              <a:rPr lang="en-US" altLang="ja-JP" sz="3600" b="1" dirty="0" smtClean="0">
                <a:solidFill>
                  <a:srgbClr val="000000"/>
                </a:solidFill>
                <a:latin typeface="Meiryo UI" pitchFamily="50" charset="-128"/>
                <a:ea typeface="Meiryo UI" pitchFamily="50" charset="-128"/>
                <a:cs typeface="Times New Roman" panose="02020603050405020304" pitchFamily="18" charset="0"/>
              </a:rPr>
              <a:t>geology</a:t>
            </a:r>
            <a:r>
              <a:rPr lang="en-US" altLang="ja-JP" sz="3600" dirty="0" smtClean="0">
                <a:solidFill>
                  <a:srgbClr val="000000"/>
                </a:solidFill>
                <a:latin typeface="Meiryo UI" pitchFamily="50" charset="-128"/>
                <a:ea typeface="Meiryo UI" pitchFamily="50" charset="-128"/>
                <a:cs typeface="Times New Roman" panose="02020603050405020304" pitchFamily="18" charset="0"/>
              </a:rPr>
              <a:t>, students can use cloud chambers to learn about rocks that emit radiation.</a:t>
            </a:r>
          </a:p>
          <a:p>
            <a:pPr marL="0">
              <a:spcBef>
                <a:spcPts val="0"/>
              </a:spcBef>
              <a:buNone/>
            </a:pPr>
            <a:r>
              <a:rPr lang="en-US" altLang="ja-JP" sz="3600" dirty="0" smtClean="0">
                <a:solidFill>
                  <a:srgbClr val="000000"/>
                </a:solidFill>
                <a:latin typeface="Meiryo UI" pitchFamily="50" charset="-128"/>
                <a:ea typeface="Meiryo UI" pitchFamily="50" charset="-128"/>
                <a:cs typeface="Times New Roman" panose="02020603050405020304" pitchFamily="18" charset="0"/>
              </a:rPr>
              <a:t>In the field of </a:t>
            </a:r>
            <a:r>
              <a:rPr lang="en-US" altLang="ja-JP" sz="3600" b="1" dirty="0" smtClean="0">
                <a:solidFill>
                  <a:srgbClr val="000000"/>
                </a:solidFill>
                <a:latin typeface="Meiryo UI" pitchFamily="50" charset="-128"/>
                <a:ea typeface="Meiryo UI" pitchFamily="50" charset="-128"/>
                <a:cs typeface="Times New Roman" panose="02020603050405020304" pitchFamily="18" charset="0"/>
              </a:rPr>
              <a:t>meteorology</a:t>
            </a:r>
            <a:r>
              <a:rPr lang="en-US" altLang="ja-JP" sz="3600" dirty="0" smtClean="0">
                <a:solidFill>
                  <a:srgbClr val="000000"/>
                </a:solidFill>
                <a:latin typeface="Meiryo UI" pitchFamily="50" charset="-128"/>
                <a:ea typeface="Meiryo UI" pitchFamily="50" charset="-128"/>
                <a:cs typeface="Times New Roman" panose="02020603050405020304" pitchFamily="18" charset="0"/>
              </a:rPr>
              <a:t>, cloud chambers can be used to learn about the process of cloud formation</a:t>
            </a:r>
            <a:r>
              <a:rPr lang="en-US" altLang="ja-JP" sz="3600" dirty="0" smtClean="0">
                <a:solidFill>
                  <a:srgbClr val="000000"/>
                </a:solidFill>
                <a:latin typeface="Meiryo UI" pitchFamily="50" charset="-128"/>
                <a:ea typeface="Meiryo UI" pitchFamily="50" charset="-128"/>
                <a:cs typeface="Times New Roman" panose="02020603050405020304" pitchFamily="18" charset="0"/>
              </a:rPr>
              <a:t>.</a:t>
            </a:r>
            <a:endParaRPr lang="en-US" altLang="ja-JP" sz="3600" dirty="0" smtClean="0">
              <a:solidFill>
                <a:srgbClr val="000000"/>
              </a:solidFill>
              <a:latin typeface="Meiryo UI" pitchFamily="50" charset="-128"/>
              <a:ea typeface="Meiryo UI" pitchFamily="50" charset="-128"/>
              <a:cs typeface="Times New Roman" panose="02020603050405020304" pitchFamily="18" charset="0"/>
            </a:endParaRPr>
          </a:p>
          <a:p>
            <a:pPr marL="0">
              <a:spcBef>
                <a:spcPts val="0"/>
              </a:spcBef>
              <a:buNone/>
            </a:pPr>
            <a:r>
              <a:rPr lang="en-US" altLang="ja-JP" sz="3600" u="sng" dirty="0" smtClean="0">
                <a:solidFill>
                  <a:srgbClr val="000000"/>
                </a:solidFill>
                <a:latin typeface="Meiryo UI" pitchFamily="50" charset="-128"/>
                <a:ea typeface="Meiryo UI" pitchFamily="50" charset="-128"/>
                <a:cs typeface="Times New Roman" panose="02020603050405020304" pitchFamily="18" charset="0"/>
              </a:rPr>
              <a:t>In this way, the cloud chamber can be used in a variety of subjects and grade levels.</a:t>
            </a:r>
          </a:p>
          <a:p>
            <a:pPr marL="0" indent="0">
              <a:spcBef>
                <a:spcPts val="0"/>
              </a:spcBef>
              <a:buNone/>
            </a:pPr>
            <a:endParaRPr lang="ja-JP" altLang="en-US" sz="3600" dirty="0">
              <a:latin typeface="Meiryo UI" pitchFamily="50" charset="-128"/>
              <a:ea typeface="Meiryo UI" pitchFamily="50" charset="-128"/>
            </a:endParaRPr>
          </a:p>
        </p:txBody>
      </p:sp>
      <p:sp>
        <p:nvSpPr>
          <p:cNvPr id="12" name="タイトル 3">
            <a:extLst>
              <a:ext uri="{FF2B5EF4-FFF2-40B4-BE49-F238E27FC236}">
                <a16:creationId xmlns:a16="http://schemas.microsoft.com/office/drawing/2014/main" xmlns="" id="{898713BF-A52F-BAD0-0764-D709B7B37DF0}"/>
              </a:ext>
            </a:extLst>
          </p:cNvPr>
          <p:cNvSpPr txBox="1">
            <a:spLocks/>
          </p:cNvSpPr>
          <p:nvPr/>
        </p:nvSpPr>
        <p:spPr>
          <a:xfrm>
            <a:off x="14327498" y="5598065"/>
            <a:ext cx="16616638" cy="1041848"/>
          </a:xfrm>
          <a:prstGeom prst="rect">
            <a:avLst/>
          </a:prstGeom>
        </p:spPr>
        <p:txBody>
          <a:bodyPr>
            <a:noAutofit/>
          </a:bodyPr>
          <a:lstStyle>
            <a:lvl1pPr algn="ctr" defTabSz="4172703" rtl="0" eaLnBrk="0" fontAlgn="base" hangingPunct="0">
              <a:spcBef>
                <a:spcPct val="0"/>
              </a:spcBef>
              <a:spcAft>
                <a:spcPct val="0"/>
              </a:spcAft>
              <a:defRPr kumimoji="1" sz="20096" kern="1200">
                <a:solidFill>
                  <a:schemeClr val="tx1"/>
                </a:solidFill>
                <a:latin typeface="+mj-lt"/>
                <a:ea typeface="+mj-ea"/>
                <a:cs typeface="+mj-cs"/>
              </a:defRPr>
            </a:lvl1pPr>
            <a:lvl2pPr algn="ctr" defTabSz="4172703" rtl="0" eaLnBrk="0" fontAlgn="base" hangingPunct="0">
              <a:spcBef>
                <a:spcPct val="0"/>
              </a:spcBef>
              <a:spcAft>
                <a:spcPct val="0"/>
              </a:spcAft>
              <a:defRPr kumimoji="1" sz="20096">
                <a:solidFill>
                  <a:schemeClr val="tx1"/>
                </a:solidFill>
                <a:latin typeface="Calibri" pitchFamily="34" charset="0"/>
                <a:ea typeface="ＭＳ Ｐゴシック" pitchFamily="50" charset="-128"/>
              </a:defRPr>
            </a:lvl2pPr>
            <a:lvl3pPr algn="ctr" defTabSz="4172703" rtl="0" eaLnBrk="0" fontAlgn="base" hangingPunct="0">
              <a:spcBef>
                <a:spcPct val="0"/>
              </a:spcBef>
              <a:spcAft>
                <a:spcPct val="0"/>
              </a:spcAft>
              <a:defRPr kumimoji="1" sz="20096">
                <a:solidFill>
                  <a:schemeClr val="tx1"/>
                </a:solidFill>
                <a:latin typeface="Calibri" pitchFamily="34" charset="0"/>
                <a:ea typeface="ＭＳ Ｐゴシック" pitchFamily="50" charset="-128"/>
              </a:defRPr>
            </a:lvl3pPr>
            <a:lvl4pPr algn="ctr" defTabSz="4172703" rtl="0" eaLnBrk="0" fontAlgn="base" hangingPunct="0">
              <a:spcBef>
                <a:spcPct val="0"/>
              </a:spcBef>
              <a:spcAft>
                <a:spcPct val="0"/>
              </a:spcAft>
              <a:defRPr kumimoji="1" sz="20096">
                <a:solidFill>
                  <a:schemeClr val="tx1"/>
                </a:solidFill>
                <a:latin typeface="Calibri" pitchFamily="34" charset="0"/>
                <a:ea typeface="ＭＳ Ｐゴシック" pitchFamily="50" charset="-128"/>
              </a:defRPr>
            </a:lvl4pPr>
            <a:lvl5pPr algn="ctr" defTabSz="4172703" rtl="0" eaLnBrk="0" fontAlgn="base" hangingPunct="0">
              <a:spcBef>
                <a:spcPct val="0"/>
              </a:spcBef>
              <a:spcAft>
                <a:spcPct val="0"/>
              </a:spcAft>
              <a:defRPr kumimoji="1" sz="20096">
                <a:solidFill>
                  <a:schemeClr val="tx1"/>
                </a:solidFill>
                <a:latin typeface="Calibri" pitchFamily="34" charset="0"/>
                <a:ea typeface="ＭＳ Ｐゴシック" pitchFamily="50" charset="-128"/>
              </a:defRPr>
            </a:lvl5pPr>
            <a:lvl6pPr marL="457109" algn="ctr" defTabSz="4172703" rtl="0" fontAlgn="base">
              <a:spcBef>
                <a:spcPct val="0"/>
              </a:spcBef>
              <a:spcAft>
                <a:spcPct val="0"/>
              </a:spcAft>
              <a:defRPr kumimoji="1" sz="20096">
                <a:solidFill>
                  <a:schemeClr val="tx1"/>
                </a:solidFill>
                <a:latin typeface="Calibri" pitchFamily="34" charset="0"/>
                <a:ea typeface="ＭＳ Ｐゴシック" pitchFamily="50" charset="-128"/>
              </a:defRPr>
            </a:lvl6pPr>
            <a:lvl7pPr marL="914217" algn="ctr" defTabSz="4172703" rtl="0" fontAlgn="base">
              <a:spcBef>
                <a:spcPct val="0"/>
              </a:spcBef>
              <a:spcAft>
                <a:spcPct val="0"/>
              </a:spcAft>
              <a:defRPr kumimoji="1" sz="20096">
                <a:solidFill>
                  <a:schemeClr val="tx1"/>
                </a:solidFill>
                <a:latin typeface="Calibri" pitchFamily="34" charset="0"/>
                <a:ea typeface="ＭＳ Ｐゴシック" pitchFamily="50" charset="-128"/>
              </a:defRPr>
            </a:lvl7pPr>
            <a:lvl8pPr marL="1371326" algn="ctr" defTabSz="4172703" rtl="0" fontAlgn="base">
              <a:spcBef>
                <a:spcPct val="0"/>
              </a:spcBef>
              <a:spcAft>
                <a:spcPct val="0"/>
              </a:spcAft>
              <a:defRPr kumimoji="1" sz="20096">
                <a:solidFill>
                  <a:schemeClr val="tx1"/>
                </a:solidFill>
                <a:latin typeface="Calibri" pitchFamily="34" charset="0"/>
                <a:ea typeface="ＭＳ Ｐゴシック" pitchFamily="50" charset="-128"/>
              </a:defRPr>
            </a:lvl8pPr>
            <a:lvl9pPr marL="1828434" algn="ctr" defTabSz="4172703" rtl="0" fontAlgn="base">
              <a:spcBef>
                <a:spcPct val="0"/>
              </a:spcBef>
              <a:spcAft>
                <a:spcPct val="0"/>
              </a:spcAft>
              <a:defRPr kumimoji="1" sz="20096">
                <a:solidFill>
                  <a:schemeClr val="tx1"/>
                </a:solidFill>
                <a:latin typeface="Calibri" pitchFamily="34" charset="0"/>
                <a:ea typeface="ＭＳ Ｐゴシック" pitchFamily="50" charset="-128"/>
              </a:defRPr>
            </a:lvl9pPr>
          </a:lstStyle>
          <a:p>
            <a:pPr algn="l">
              <a:lnSpc>
                <a:spcPts val="5000"/>
              </a:lnSpc>
            </a:pPr>
            <a:r>
              <a:rPr lang="en-US" altLang="ja-JP" sz="4000" b="1" dirty="0">
                <a:solidFill>
                  <a:schemeClr val="tx2"/>
                </a:solidFill>
                <a:latin typeface="Meiryo UI" pitchFamily="50" charset="-128"/>
                <a:ea typeface="Meiryo UI" pitchFamily="50" charset="-128"/>
              </a:rPr>
              <a:t>Types and characteristics of cloud chambers and their current main educational purposes</a:t>
            </a:r>
            <a:endParaRPr lang="ja-JP" altLang="en-US" sz="4000" b="1" dirty="0">
              <a:solidFill>
                <a:schemeClr val="tx2"/>
              </a:solidFill>
              <a:latin typeface="Meiryo UI" pitchFamily="50" charset="-128"/>
              <a:ea typeface="Meiryo UI" pitchFamily="50" charset="-128"/>
            </a:endParaRPr>
          </a:p>
        </p:txBody>
      </p:sp>
      <p:graphicFrame>
        <p:nvGraphicFramePr>
          <p:cNvPr id="14" name="コンテンツ プレースホルダ 3"/>
          <p:cNvGraphicFramePr>
            <a:graphicFrameLocks/>
          </p:cNvGraphicFramePr>
          <p:nvPr>
            <p:extLst>
              <p:ext uri="{D42A27DB-BD31-4B8C-83A1-F6EECF244321}">
                <p14:modId xmlns:p14="http://schemas.microsoft.com/office/powerpoint/2010/main" xmlns="" val="2638142456"/>
              </p:ext>
            </p:extLst>
          </p:nvPr>
        </p:nvGraphicFramePr>
        <p:xfrm>
          <a:off x="13877438" y="6819937"/>
          <a:ext cx="16202161" cy="11920554"/>
        </p:xfrm>
        <a:graphic>
          <a:graphicData uri="http://schemas.openxmlformats.org/drawingml/2006/table">
            <a:tbl>
              <a:tblPr firstRow="1" bandRow="1">
                <a:tableStyleId>{5C22544A-7EE6-4342-B048-85BDC9FD1C3A}</a:tableStyleId>
              </a:tblPr>
              <a:tblGrid>
                <a:gridCol w="2674885">
                  <a:extLst>
                    <a:ext uri="{9D8B030D-6E8A-4147-A177-3AD203B41FA5}">
                      <a16:colId xmlns:a16="http://schemas.microsoft.com/office/drawing/2014/main" xmlns="" val="20000"/>
                    </a:ext>
                  </a:extLst>
                </a:gridCol>
                <a:gridCol w="4220116">
                  <a:extLst>
                    <a:ext uri="{9D8B030D-6E8A-4147-A177-3AD203B41FA5}">
                      <a16:colId xmlns:a16="http://schemas.microsoft.com/office/drawing/2014/main" xmlns="" val="20001"/>
                    </a:ext>
                  </a:extLst>
                </a:gridCol>
                <a:gridCol w="9307160">
                  <a:extLst>
                    <a:ext uri="{9D8B030D-6E8A-4147-A177-3AD203B41FA5}">
                      <a16:colId xmlns:a16="http://schemas.microsoft.com/office/drawing/2014/main" xmlns="" val="20002"/>
                    </a:ext>
                  </a:extLst>
                </a:gridCol>
              </a:tblGrid>
              <a:tr h="842641">
                <a:tc>
                  <a:txBody>
                    <a:bodyPr/>
                    <a:lstStyle/>
                    <a:p>
                      <a:pPr algn="ctr"/>
                      <a:r>
                        <a:rPr kumimoji="1" lang="en-US" altLang="ja-JP" sz="3200" dirty="0"/>
                        <a:t>Types of cloud chambers</a:t>
                      </a:r>
                      <a:endParaRPr kumimoji="1" lang="ja-JP" altLang="en-US" sz="3200" dirty="0"/>
                    </a:p>
                  </a:txBody>
                  <a:tcPr anchor="ctr"/>
                </a:tc>
                <a:tc>
                  <a:txBody>
                    <a:bodyPr/>
                    <a:lstStyle/>
                    <a:p>
                      <a:pPr algn="ctr"/>
                      <a:r>
                        <a:rPr kumimoji="1" lang="en-US" altLang="ja-JP" sz="3200" dirty="0"/>
                        <a:t>Pictures</a:t>
                      </a:r>
                      <a:endParaRPr kumimoji="1" lang="ja-JP" altLang="en-US" sz="3200" dirty="0"/>
                    </a:p>
                  </a:txBody>
                  <a:tcPr anchor="ctr"/>
                </a:tc>
                <a:tc>
                  <a:txBody>
                    <a:bodyPr/>
                    <a:lstStyle/>
                    <a:p>
                      <a:pPr algn="ctr"/>
                      <a:r>
                        <a:rPr kumimoji="1" lang="en-US" altLang="ja-JP" sz="3200" dirty="0"/>
                        <a:t>Features and educational purposes</a:t>
                      </a:r>
                      <a:endParaRPr kumimoji="1" lang="ja-JP" altLang="en-US" sz="3200" dirty="0"/>
                    </a:p>
                  </a:txBody>
                  <a:tcPr anchor="ctr"/>
                </a:tc>
                <a:extLst>
                  <a:ext uri="{0D108BD9-81ED-4DB2-BD59-A6C34878D82A}">
                    <a16:rowId xmlns:a16="http://schemas.microsoft.com/office/drawing/2014/main" xmlns="" val="10000"/>
                  </a:ext>
                </a:extLst>
              </a:tr>
              <a:tr h="1639997">
                <a:tc>
                  <a:txBody>
                    <a:bodyPr/>
                    <a:lstStyle/>
                    <a:p>
                      <a:pPr algn="ctr"/>
                      <a:r>
                        <a:rPr kumimoji="1" lang="en-US" altLang="ja-JP" sz="3200" dirty="0"/>
                        <a:t>Dry Ice cooling</a:t>
                      </a:r>
                      <a:br>
                        <a:rPr kumimoji="1" lang="en-US" altLang="ja-JP" sz="3200" dirty="0"/>
                      </a:br>
                      <a:r>
                        <a:rPr kumimoji="1" lang="ja-JP" altLang="en-US" sz="3200" dirty="0"/>
                        <a:t>（</a:t>
                      </a:r>
                      <a:r>
                        <a:rPr kumimoji="1" lang="en-US" altLang="ja-JP" sz="3200" dirty="0"/>
                        <a:t>small</a:t>
                      </a:r>
                      <a:r>
                        <a:rPr kumimoji="1" lang="ja-JP" altLang="en-US" sz="3200" baseline="0" dirty="0"/>
                        <a:t> </a:t>
                      </a:r>
                      <a:r>
                        <a:rPr kumimoji="1" lang="en-US" altLang="ja-JP" sz="3200" baseline="0" dirty="0"/>
                        <a:t>&amp; middle</a:t>
                      </a:r>
                      <a:r>
                        <a:rPr kumimoji="1" lang="ja-JP" altLang="en-US" sz="3200" dirty="0"/>
                        <a:t>）</a:t>
                      </a:r>
                    </a:p>
                  </a:txBody>
                  <a:tcPr anchor="ctr"/>
                </a:tc>
                <a:tc>
                  <a:txBody>
                    <a:bodyPr/>
                    <a:lstStyle/>
                    <a:p>
                      <a:pPr algn="ctr"/>
                      <a:endParaRPr kumimoji="1" lang="ja-JP" altLang="en-US" sz="3200" dirty="0"/>
                    </a:p>
                  </a:txBody>
                  <a:tcPr anchor="ctr"/>
                </a:tc>
                <a:tc>
                  <a:txBody>
                    <a:bodyPr/>
                    <a:lstStyle/>
                    <a:p>
                      <a:pPr eaLnBrk="1" fontAlgn="auto" hangingPunct="1">
                        <a:spcAft>
                          <a:spcPts val="0"/>
                        </a:spcAft>
                        <a:buFont typeface="Arial" pitchFamily="34" charset="0"/>
                        <a:buChar char="•"/>
                        <a:defRPr/>
                      </a:pPr>
                      <a:r>
                        <a:rPr lang="en-US" altLang="ja-JP" sz="3200" dirty="0"/>
                        <a:t>Assembling cloud chamber by hands in schools</a:t>
                      </a:r>
                    </a:p>
                    <a:p>
                      <a:pPr eaLnBrk="1" fontAlgn="auto" hangingPunct="1">
                        <a:spcAft>
                          <a:spcPts val="0"/>
                        </a:spcAft>
                        <a:buFont typeface="Arial" pitchFamily="34" charset="0"/>
                        <a:buChar char="•"/>
                        <a:defRPr/>
                      </a:pPr>
                      <a:r>
                        <a:rPr kumimoji="1" lang="en-US" altLang="ja-JP" sz="3200" kern="1200" dirty="0">
                          <a:solidFill>
                            <a:schemeClr val="dk1"/>
                          </a:solidFill>
                          <a:latin typeface="+mn-lt"/>
                          <a:ea typeface="+mn-ea"/>
                          <a:cs typeface="+mn-cs"/>
                        </a:rPr>
                        <a:t>U</a:t>
                      </a:r>
                      <a:r>
                        <a:rPr lang="en-US" altLang="ja-JP" sz="3200" dirty="0"/>
                        <a:t>nderstanding the principle of the cloud chamber</a:t>
                      </a:r>
                    </a:p>
                    <a:p>
                      <a:pPr eaLnBrk="1" fontAlgn="auto" hangingPunct="1">
                        <a:spcAft>
                          <a:spcPts val="0"/>
                        </a:spcAft>
                        <a:buFont typeface="Arial" pitchFamily="34" charset="0"/>
                        <a:buChar char="•"/>
                        <a:defRPr/>
                      </a:pPr>
                      <a:r>
                        <a:rPr lang="en-US" altLang="ja-JP" sz="3200" dirty="0"/>
                        <a:t>Radiation sources; monazite and radon gas</a:t>
                      </a:r>
                      <a:endParaRPr kumimoji="1" lang="ja-JP" altLang="en-US" sz="3200" dirty="0"/>
                    </a:p>
                  </a:txBody>
                  <a:tcPr anchor="ctr"/>
                </a:tc>
                <a:extLst>
                  <a:ext uri="{0D108BD9-81ED-4DB2-BD59-A6C34878D82A}">
                    <a16:rowId xmlns:a16="http://schemas.microsoft.com/office/drawing/2014/main" xmlns="" val="10001"/>
                  </a:ext>
                </a:extLst>
              </a:tr>
              <a:tr h="1595617">
                <a:tc>
                  <a:txBody>
                    <a:bodyPr/>
                    <a:lstStyle/>
                    <a:p>
                      <a:pPr algn="ctr"/>
                      <a:r>
                        <a:rPr kumimoji="1" lang="en-US" altLang="ja-JP" sz="3200" dirty="0"/>
                        <a:t>Dry Ice cooling</a:t>
                      </a:r>
                      <a:r>
                        <a:rPr kumimoji="1" lang="ja-JP" altLang="en-US" sz="3200" dirty="0"/>
                        <a:t>（</a:t>
                      </a:r>
                      <a:r>
                        <a:rPr kumimoji="1" lang="en-US" altLang="ja-JP" sz="3200" dirty="0"/>
                        <a:t>large</a:t>
                      </a:r>
                      <a:r>
                        <a:rPr kumimoji="1" lang="ja-JP" altLang="en-US" sz="3200" dirty="0"/>
                        <a:t>）</a:t>
                      </a:r>
                    </a:p>
                  </a:txBody>
                  <a:tcPr anchor="ctr"/>
                </a:tc>
                <a:tc rowSpan="2">
                  <a:txBody>
                    <a:bodyPr/>
                    <a:lstStyle/>
                    <a:p>
                      <a:pPr algn="ctr"/>
                      <a:endParaRPr kumimoji="1" lang="ja-JP" altLang="en-US" sz="3200" dirty="0"/>
                    </a:p>
                  </a:txBody>
                  <a:tcPr anchor="ctr"/>
                </a:tc>
                <a:tc rowSpan="2">
                  <a:txBody>
                    <a:bodyPr/>
                    <a:lstStyle/>
                    <a:p>
                      <a:pPr eaLnBrk="1" hangingPunct="1">
                        <a:buFont typeface="Arial" pitchFamily="34" charset="0"/>
                        <a:buChar char="•"/>
                      </a:pPr>
                      <a:r>
                        <a:rPr lang="en-US" altLang="ja-JP" sz="3200" dirty="0"/>
                        <a:t>Mainly for high school and university students</a:t>
                      </a:r>
                    </a:p>
                    <a:p>
                      <a:pPr eaLnBrk="1" hangingPunct="1">
                        <a:buFont typeface="Arial" pitchFamily="34" charset="0"/>
                        <a:buChar char="•"/>
                      </a:pPr>
                      <a:r>
                        <a:rPr lang="en-US" altLang="ja-JP" sz="3200" dirty="0"/>
                        <a:t>Experiment of the permeability of radiation</a:t>
                      </a:r>
                    </a:p>
                    <a:p>
                      <a:pPr eaLnBrk="1" hangingPunct="1">
                        <a:buFont typeface="Arial" pitchFamily="34" charset="0"/>
                        <a:buChar char="•"/>
                      </a:pPr>
                      <a:r>
                        <a:rPr lang="en-US" altLang="ja-JP" sz="3200" dirty="0"/>
                        <a:t>Experiments on the Compton scattering and half life</a:t>
                      </a:r>
                    </a:p>
                    <a:p>
                      <a:pPr marL="0" marR="0" lvl="0" indent="0" algn="l" defTabSz="4173143" rtl="0" eaLnBrk="1" fontAlgn="auto" latinLnBrk="0" hangingPunct="1">
                        <a:lnSpc>
                          <a:spcPct val="100000"/>
                        </a:lnSpc>
                        <a:spcBef>
                          <a:spcPts val="0"/>
                        </a:spcBef>
                        <a:spcAft>
                          <a:spcPts val="0"/>
                        </a:spcAft>
                        <a:buClrTx/>
                        <a:buSzTx/>
                        <a:buFont typeface="Arial" pitchFamily="34" charset="0"/>
                        <a:buChar char="•"/>
                        <a:tabLst/>
                        <a:defRPr/>
                      </a:pPr>
                      <a:r>
                        <a:rPr lang="en-US" altLang="ja-JP" sz="3200" dirty="0"/>
                        <a:t>Using liquid nitrogen, easy to got at schools</a:t>
                      </a:r>
                      <a:r>
                        <a:rPr kumimoji="1" lang="en-US" altLang="ja-JP" sz="3200" dirty="0"/>
                        <a:t>.</a:t>
                      </a:r>
                      <a:r>
                        <a:rPr lang="en-US" altLang="ja-JP" sz="3200" dirty="0"/>
                        <a:t> </a:t>
                      </a:r>
                    </a:p>
                    <a:p>
                      <a:pPr marL="0" marR="0" lvl="0" indent="0" algn="l" defTabSz="4173143" rtl="0" eaLnBrk="1" fontAlgn="auto" latinLnBrk="0" hangingPunct="1">
                        <a:lnSpc>
                          <a:spcPct val="100000"/>
                        </a:lnSpc>
                        <a:spcBef>
                          <a:spcPts val="0"/>
                        </a:spcBef>
                        <a:spcAft>
                          <a:spcPts val="0"/>
                        </a:spcAft>
                        <a:buClrTx/>
                        <a:buSzTx/>
                        <a:buFont typeface="Arial" pitchFamily="34" charset="0"/>
                        <a:buChar char="•"/>
                        <a:tabLst/>
                        <a:defRPr/>
                      </a:pPr>
                      <a:r>
                        <a:rPr lang="en-US" altLang="ja-JP" sz="3200" dirty="0"/>
                        <a:t>Mainly for observation of the tracks of natural radiations</a:t>
                      </a:r>
                    </a:p>
                  </a:txBody>
                  <a:tcPr anchor="ctr"/>
                </a:tc>
                <a:extLst>
                  <a:ext uri="{0D108BD9-81ED-4DB2-BD59-A6C34878D82A}">
                    <a16:rowId xmlns:a16="http://schemas.microsoft.com/office/drawing/2014/main" xmlns="" val="10002"/>
                  </a:ext>
                </a:extLst>
              </a:tr>
              <a:tr h="1012211">
                <a:tc>
                  <a:txBody>
                    <a:bodyPr/>
                    <a:lstStyle/>
                    <a:p>
                      <a:pPr algn="ctr"/>
                      <a:r>
                        <a:rPr kumimoji="1" lang="en-US" altLang="ja-JP" sz="3200" dirty="0"/>
                        <a:t>Liquid nitrogen cooling</a:t>
                      </a:r>
                      <a:endParaRPr kumimoji="1" lang="ja-JP" altLang="en-US" sz="3200" dirty="0"/>
                    </a:p>
                  </a:txBody>
                  <a:tcPr anchor="ct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dirty="0"/>
                    </a:p>
                  </a:txBody>
                  <a:tcPr anchor="ct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dirty="0"/>
                    </a:p>
                  </a:txBody>
                  <a:tcPr anchor="ctr"/>
                </a:tc>
                <a:extLst>
                  <a:ext uri="{0D108BD9-81ED-4DB2-BD59-A6C34878D82A}">
                    <a16:rowId xmlns:a16="http://schemas.microsoft.com/office/drawing/2014/main" xmlns="" val="10003"/>
                  </a:ext>
                </a:extLst>
              </a:tr>
              <a:tr h="2915807">
                <a:tc>
                  <a:txBody>
                    <a:bodyPr/>
                    <a:lstStyle/>
                    <a:p>
                      <a:pPr algn="ctr"/>
                      <a:r>
                        <a:rPr kumimoji="1" lang="en-US" altLang="ja-JP" sz="3200" dirty="0"/>
                        <a:t>Compressor cooling</a:t>
                      </a:r>
                      <a:endParaRPr kumimoji="1" lang="ja-JP" altLang="en-US" sz="3200" dirty="0"/>
                    </a:p>
                  </a:txBody>
                  <a:tcPr anchor="ctr"/>
                </a:tc>
                <a:tc>
                  <a:txBody>
                    <a:bodyPr/>
                    <a:lstStyle/>
                    <a:p>
                      <a:pPr algn="ctr"/>
                      <a:endParaRPr kumimoji="1" lang="ja-JP" altLang="en-US" sz="3200" dirty="0"/>
                    </a:p>
                  </a:txBody>
                  <a:tcPr anchor="ctr"/>
                </a:tc>
                <a:tc>
                  <a:txBody>
                    <a:bodyPr/>
                    <a:lstStyle/>
                    <a:p>
                      <a:pPr eaLnBrk="1" fontAlgn="auto" hangingPunct="1">
                        <a:spcAft>
                          <a:spcPts val="0"/>
                        </a:spcAft>
                        <a:buFont typeface="Arial" pitchFamily="34" charset="0"/>
                        <a:buChar char="•"/>
                        <a:defRPr/>
                      </a:pPr>
                      <a:r>
                        <a:rPr lang="en-US" altLang="ja-JP" sz="3200" dirty="0"/>
                        <a:t>Displayed in science museums</a:t>
                      </a:r>
                    </a:p>
                    <a:p>
                      <a:pPr eaLnBrk="1" fontAlgn="auto" hangingPunct="1">
                        <a:spcAft>
                          <a:spcPts val="0"/>
                        </a:spcAft>
                        <a:buFont typeface="Arial" pitchFamily="34" charset="0"/>
                        <a:buChar char="•"/>
                        <a:defRPr/>
                      </a:pPr>
                      <a:r>
                        <a:rPr lang="en-US" altLang="ja-JP" sz="3200" dirty="0"/>
                        <a:t>Observing many tracks through a large observation window</a:t>
                      </a:r>
                    </a:p>
                    <a:p>
                      <a:pPr eaLnBrk="1" fontAlgn="auto" hangingPunct="1">
                        <a:spcAft>
                          <a:spcPts val="0"/>
                        </a:spcAft>
                        <a:buFont typeface="Arial" pitchFamily="34" charset="0"/>
                        <a:buChar char="•"/>
                        <a:defRPr/>
                      </a:pPr>
                      <a:r>
                        <a:rPr lang="en-US" altLang="ja-JP" sz="3200" dirty="0"/>
                        <a:t>Easy to understand the existence of the natural radiation </a:t>
                      </a:r>
                    </a:p>
                    <a:p>
                      <a:pPr eaLnBrk="1" fontAlgn="auto" hangingPunct="1">
                        <a:spcAft>
                          <a:spcPts val="0"/>
                        </a:spcAft>
                        <a:buFont typeface="Arial" pitchFamily="34" charset="0"/>
                        <a:buChar char="•"/>
                        <a:defRPr/>
                      </a:pPr>
                      <a:r>
                        <a:rPr lang="en-US" altLang="ja-JP" sz="3200" dirty="0"/>
                        <a:t>Coolant such as dry ice, unnecessary</a:t>
                      </a:r>
                    </a:p>
                    <a:p>
                      <a:pPr eaLnBrk="1" fontAlgn="auto" hangingPunct="1">
                        <a:spcAft>
                          <a:spcPts val="0"/>
                        </a:spcAft>
                        <a:buFont typeface="Arial" pitchFamily="34" charset="0"/>
                        <a:buChar char="•"/>
                        <a:defRPr/>
                      </a:pPr>
                      <a:r>
                        <a:rPr lang="en-US" altLang="ja-JP" sz="3200" dirty="0"/>
                        <a:t>Easy to observe long tracks of cosmic rays</a:t>
                      </a:r>
                      <a:endParaRPr kumimoji="1" lang="ja-JP" altLang="en-US" sz="3200" dirty="0"/>
                    </a:p>
                  </a:txBody>
                  <a:tcPr anchor="ctr"/>
                </a:tc>
                <a:extLst>
                  <a:ext uri="{0D108BD9-81ED-4DB2-BD59-A6C34878D82A}">
                    <a16:rowId xmlns:a16="http://schemas.microsoft.com/office/drawing/2014/main" xmlns="" val="10004"/>
                  </a:ext>
                </a:extLst>
              </a:tr>
              <a:tr h="2558460">
                <a:tc>
                  <a:txBody>
                    <a:bodyPr/>
                    <a:lstStyle/>
                    <a:p>
                      <a:pPr algn="ctr"/>
                      <a:r>
                        <a:rPr kumimoji="1" lang="en-US" altLang="ja-JP" sz="3200" dirty="0" err="1"/>
                        <a:t>Peltier</a:t>
                      </a:r>
                      <a:r>
                        <a:rPr kumimoji="1" lang="en-US" altLang="ja-JP" sz="3200" dirty="0"/>
                        <a:t> element</a:t>
                      </a:r>
                      <a:br>
                        <a:rPr kumimoji="1" lang="en-US" altLang="ja-JP" sz="3200" dirty="0"/>
                      </a:br>
                      <a:r>
                        <a:rPr kumimoji="1" lang="en-US" altLang="ja-JP" sz="3200" dirty="0"/>
                        <a:t>cooling</a:t>
                      </a:r>
                      <a:endParaRPr kumimoji="1" lang="ja-JP" altLang="en-US" sz="3200" dirty="0"/>
                    </a:p>
                  </a:txBody>
                  <a:tcPr anchor="ctr"/>
                </a:tc>
                <a:tc>
                  <a:txBody>
                    <a:bodyPr/>
                    <a:lstStyle/>
                    <a:p>
                      <a:pPr algn="ctr"/>
                      <a:endParaRPr kumimoji="1" lang="ja-JP" altLang="en-US" sz="3200" dirty="0"/>
                    </a:p>
                  </a:txBody>
                  <a:tcPr anchor="ctr"/>
                </a:tc>
                <a:tc>
                  <a:txBody>
                    <a:bodyPr/>
                    <a:lstStyle/>
                    <a:p>
                      <a:pPr eaLnBrk="1" hangingPunct="1">
                        <a:buFont typeface="Arial" pitchFamily="34" charset="0"/>
                        <a:buChar char="•"/>
                      </a:pPr>
                      <a:r>
                        <a:rPr kumimoji="1" lang="en-US" altLang="ja-JP" sz="3200" kern="1200" dirty="0">
                          <a:solidFill>
                            <a:schemeClr val="dk1"/>
                          </a:solidFill>
                          <a:latin typeface="+mn-lt"/>
                          <a:ea typeface="+mn-ea"/>
                          <a:cs typeface="+mn-cs"/>
                        </a:rPr>
                        <a:t>Coolant such as dry ice, unnecessary.</a:t>
                      </a:r>
                    </a:p>
                    <a:p>
                      <a:pPr marL="0" marR="0" indent="0" algn="l" defTabSz="4173143" rtl="0" eaLnBrk="1" fontAlgn="auto" latinLnBrk="0" hangingPunct="1">
                        <a:lnSpc>
                          <a:spcPct val="100000"/>
                        </a:lnSpc>
                        <a:spcBef>
                          <a:spcPts val="0"/>
                        </a:spcBef>
                        <a:spcAft>
                          <a:spcPts val="0"/>
                        </a:spcAft>
                        <a:buClrTx/>
                        <a:buSzTx/>
                        <a:buFont typeface="Arial" pitchFamily="34" charset="0"/>
                        <a:buChar char="•"/>
                        <a:tabLst/>
                        <a:defRPr/>
                      </a:pPr>
                      <a:r>
                        <a:rPr kumimoji="1" lang="en-US" altLang="ja-JP" sz="3200" kern="1200" dirty="0">
                          <a:solidFill>
                            <a:schemeClr val="dk1"/>
                          </a:solidFill>
                          <a:latin typeface="+mn-lt"/>
                          <a:ea typeface="+mn-ea"/>
                          <a:cs typeface="+mn-cs"/>
                        </a:rPr>
                        <a:t>Short preparation time  to see tracks of radiation</a:t>
                      </a:r>
                    </a:p>
                    <a:p>
                      <a:pPr eaLnBrk="1" fontAlgn="auto" hangingPunct="1">
                        <a:spcAft>
                          <a:spcPts val="0"/>
                        </a:spcAft>
                        <a:buFont typeface="Arial" pitchFamily="34" charset="0"/>
                        <a:buChar char="•"/>
                        <a:defRPr/>
                      </a:pPr>
                      <a:r>
                        <a:rPr lang="en-US" altLang="ja-JP" sz="3200" dirty="0"/>
                        <a:t>Radiation sources; monazite and radon gas</a:t>
                      </a:r>
                      <a:endParaRPr kumimoji="1" lang="ja-JP" altLang="en-US" sz="3200" dirty="0"/>
                    </a:p>
                    <a:p>
                      <a:pPr marL="0" marR="0" lvl="0" indent="0" algn="l" defTabSz="4173143" rtl="0" eaLnBrk="1" fontAlgn="auto" latinLnBrk="0" hangingPunct="1">
                        <a:lnSpc>
                          <a:spcPct val="100000"/>
                        </a:lnSpc>
                        <a:spcBef>
                          <a:spcPts val="0"/>
                        </a:spcBef>
                        <a:spcAft>
                          <a:spcPts val="0"/>
                        </a:spcAft>
                        <a:buClrTx/>
                        <a:buSzTx/>
                        <a:buFont typeface="Arial" pitchFamily="34" charset="0"/>
                        <a:buChar char="•"/>
                        <a:tabLst/>
                        <a:defRPr/>
                      </a:pPr>
                      <a:r>
                        <a:rPr lang="en-US" altLang="ja-JP" sz="3200" dirty="0"/>
                        <a:t>Mainly for observation of the tracks of natural radiations</a:t>
                      </a:r>
                    </a:p>
                  </a:txBody>
                  <a:tcPr anchor="ctr"/>
                </a:tc>
                <a:extLst>
                  <a:ext uri="{0D108BD9-81ED-4DB2-BD59-A6C34878D82A}">
                    <a16:rowId xmlns:a16="http://schemas.microsoft.com/office/drawing/2014/main" xmlns="" val="10005"/>
                  </a:ext>
                </a:extLst>
              </a:tr>
            </a:tbl>
          </a:graphicData>
        </a:graphic>
      </p:graphicFrame>
      <p:sp>
        <p:nvSpPr>
          <p:cNvPr id="15" name="タイトル 3">
            <a:extLst>
              <a:ext uri="{FF2B5EF4-FFF2-40B4-BE49-F238E27FC236}">
                <a16:creationId xmlns:a16="http://schemas.microsoft.com/office/drawing/2014/main" xmlns="" id="{898713BF-A52F-BAD0-0764-D709B7B37DF0}"/>
              </a:ext>
            </a:extLst>
          </p:cNvPr>
          <p:cNvSpPr txBox="1">
            <a:spLocks/>
          </p:cNvSpPr>
          <p:nvPr/>
        </p:nvSpPr>
        <p:spPr>
          <a:xfrm>
            <a:off x="375638" y="18791533"/>
            <a:ext cx="29606913" cy="1041848"/>
          </a:xfrm>
          <a:prstGeom prst="rect">
            <a:avLst/>
          </a:prstGeom>
        </p:spPr>
        <p:txBody>
          <a:bodyPr>
            <a:noAutofit/>
          </a:bodyPr>
          <a:lstStyle>
            <a:lvl1pPr algn="ctr" defTabSz="4172703" rtl="0" eaLnBrk="0" fontAlgn="base" hangingPunct="0">
              <a:spcBef>
                <a:spcPct val="0"/>
              </a:spcBef>
              <a:spcAft>
                <a:spcPct val="0"/>
              </a:spcAft>
              <a:defRPr kumimoji="1" sz="20096" kern="1200">
                <a:solidFill>
                  <a:schemeClr val="tx1"/>
                </a:solidFill>
                <a:latin typeface="+mj-lt"/>
                <a:ea typeface="+mj-ea"/>
                <a:cs typeface="+mj-cs"/>
              </a:defRPr>
            </a:lvl1pPr>
            <a:lvl2pPr algn="ctr" defTabSz="4172703" rtl="0" eaLnBrk="0" fontAlgn="base" hangingPunct="0">
              <a:spcBef>
                <a:spcPct val="0"/>
              </a:spcBef>
              <a:spcAft>
                <a:spcPct val="0"/>
              </a:spcAft>
              <a:defRPr kumimoji="1" sz="20096">
                <a:solidFill>
                  <a:schemeClr val="tx1"/>
                </a:solidFill>
                <a:latin typeface="Calibri" pitchFamily="34" charset="0"/>
                <a:ea typeface="ＭＳ Ｐゴシック" pitchFamily="50" charset="-128"/>
              </a:defRPr>
            </a:lvl2pPr>
            <a:lvl3pPr algn="ctr" defTabSz="4172703" rtl="0" eaLnBrk="0" fontAlgn="base" hangingPunct="0">
              <a:spcBef>
                <a:spcPct val="0"/>
              </a:spcBef>
              <a:spcAft>
                <a:spcPct val="0"/>
              </a:spcAft>
              <a:defRPr kumimoji="1" sz="20096">
                <a:solidFill>
                  <a:schemeClr val="tx1"/>
                </a:solidFill>
                <a:latin typeface="Calibri" pitchFamily="34" charset="0"/>
                <a:ea typeface="ＭＳ Ｐゴシック" pitchFamily="50" charset="-128"/>
              </a:defRPr>
            </a:lvl3pPr>
            <a:lvl4pPr algn="ctr" defTabSz="4172703" rtl="0" eaLnBrk="0" fontAlgn="base" hangingPunct="0">
              <a:spcBef>
                <a:spcPct val="0"/>
              </a:spcBef>
              <a:spcAft>
                <a:spcPct val="0"/>
              </a:spcAft>
              <a:defRPr kumimoji="1" sz="20096">
                <a:solidFill>
                  <a:schemeClr val="tx1"/>
                </a:solidFill>
                <a:latin typeface="Calibri" pitchFamily="34" charset="0"/>
                <a:ea typeface="ＭＳ Ｐゴシック" pitchFamily="50" charset="-128"/>
              </a:defRPr>
            </a:lvl4pPr>
            <a:lvl5pPr algn="ctr" defTabSz="4172703" rtl="0" eaLnBrk="0" fontAlgn="base" hangingPunct="0">
              <a:spcBef>
                <a:spcPct val="0"/>
              </a:spcBef>
              <a:spcAft>
                <a:spcPct val="0"/>
              </a:spcAft>
              <a:defRPr kumimoji="1" sz="20096">
                <a:solidFill>
                  <a:schemeClr val="tx1"/>
                </a:solidFill>
                <a:latin typeface="Calibri" pitchFamily="34" charset="0"/>
                <a:ea typeface="ＭＳ Ｐゴシック" pitchFamily="50" charset="-128"/>
              </a:defRPr>
            </a:lvl5pPr>
            <a:lvl6pPr marL="457109" algn="ctr" defTabSz="4172703" rtl="0" fontAlgn="base">
              <a:spcBef>
                <a:spcPct val="0"/>
              </a:spcBef>
              <a:spcAft>
                <a:spcPct val="0"/>
              </a:spcAft>
              <a:defRPr kumimoji="1" sz="20096">
                <a:solidFill>
                  <a:schemeClr val="tx1"/>
                </a:solidFill>
                <a:latin typeface="Calibri" pitchFamily="34" charset="0"/>
                <a:ea typeface="ＭＳ Ｐゴシック" pitchFamily="50" charset="-128"/>
              </a:defRPr>
            </a:lvl6pPr>
            <a:lvl7pPr marL="914217" algn="ctr" defTabSz="4172703" rtl="0" fontAlgn="base">
              <a:spcBef>
                <a:spcPct val="0"/>
              </a:spcBef>
              <a:spcAft>
                <a:spcPct val="0"/>
              </a:spcAft>
              <a:defRPr kumimoji="1" sz="20096">
                <a:solidFill>
                  <a:schemeClr val="tx1"/>
                </a:solidFill>
                <a:latin typeface="Calibri" pitchFamily="34" charset="0"/>
                <a:ea typeface="ＭＳ Ｐゴシック" pitchFamily="50" charset="-128"/>
              </a:defRPr>
            </a:lvl7pPr>
            <a:lvl8pPr marL="1371326" algn="ctr" defTabSz="4172703" rtl="0" fontAlgn="base">
              <a:spcBef>
                <a:spcPct val="0"/>
              </a:spcBef>
              <a:spcAft>
                <a:spcPct val="0"/>
              </a:spcAft>
              <a:defRPr kumimoji="1" sz="20096">
                <a:solidFill>
                  <a:schemeClr val="tx1"/>
                </a:solidFill>
                <a:latin typeface="Calibri" pitchFamily="34" charset="0"/>
                <a:ea typeface="ＭＳ Ｐゴシック" pitchFamily="50" charset="-128"/>
              </a:defRPr>
            </a:lvl8pPr>
            <a:lvl9pPr marL="1828434" algn="ctr" defTabSz="4172703" rtl="0" fontAlgn="base">
              <a:spcBef>
                <a:spcPct val="0"/>
              </a:spcBef>
              <a:spcAft>
                <a:spcPct val="0"/>
              </a:spcAft>
              <a:defRPr kumimoji="1" sz="20096">
                <a:solidFill>
                  <a:schemeClr val="tx1"/>
                </a:solidFill>
                <a:latin typeface="Calibri" pitchFamily="34" charset="0"/>
                <a:ea typeface="ＭＳ Ｐゴシック" pitchFamily="50" charset="-128"/>
              </a:defRPr>
            </a:lvl9pPr>
          </a:lstStyle>
          <a:p>
            <a:pPr algn="l"/>
            <a:r>
              <a:rPr lang="en-US" altLang="ja-JP" sz="5400" b="1" dirty="0" smtClean="0">
                <a:solidFill>
                  <a:schemeClr val="tx2"/>
                </a:solidFill>
                <a:latin typeface="Meiryo UI" pitchFamily="50" charset="-128"/>
                <a:ea typeface="Meiryo UI" pitchFamily="50" charset="-128"/>
              </a:rPr>
              <a:t>Practical School Application of Cloud Chambers for Various Education Subjects</a:t>
            </a:r>
            <a:endParaRPr lang="ja-JP" altLang="en-US" sz="5400" b="1" dirty="0">
              <a:solidFill>
                <a:schemeClr val="tx2"/>
              </a:solidFill>
              <a:latin typeface="Meiryo UI" pitchFamily="50" charset="-128"/>
              <a:ea typeface="Meiryo UI" pitchFamily="50" charset="-128"/>
            </a:endParaRPr>
          </a:p>
        </p:txBody>
      </p:sp>
      <p:sp>
        <p:nvSpPr>
          <p:cNvPr id="16" name="コンテンツ プレースホルダー 4">
            <a:extLst>
              <a:ext uri="{FF2B5EF4-FFF2-40B4-BE49-F238E27FC236}">
                <a16:creationId xmlns:a16="http://schemas.microsoft.com/office/drawing/2014/main" xmlns="" id="{BD9282CF-2776-78EA-9C0C-34FD2D0C1C1E}"/>
              </a:ext>
            </a:extLst>
          </p:cNvPr>
          <p:cNvSpPr txBox="1">
            <a:spLocks/>
          </p:cNvSpPr>
          <p:nvPr/>
        </p:nvSpPr>
        <p:spPr>
          <a:xfrm>
            <a:off x="117475" y="19729950"/>
            <a:ext cx="29962122" cy="1311883"/>
          </a:xfrm>
          <a:prstGeom prst="rect">
            <a:avLst/>
          </a:prstGeom>
        </p:spPr>
        <p:txBody>
          <a:bodyPr/>
          <a:lstStyle>
            <a:lvl1pPr marL="1563375" indent="-1563375" algn="l" defTabSz="4172703" rtl="0" eaLnBrk="0" fontAlgn="base" hangingPunct="0">
              <a:spcBef>
                <a:spcPct val="20000"/>
              </a:spcBef>
              <a:spcAft>
                <a:spcPct val="0"/>
              </a:spcAft>
              <a:buFont typeface="Arial" panose="020B0604020202020204" pitchFamily="34" charset="0"/>
              <a:buChar char="•"/>
              <a:defRPr kumimoji="1" sz="14597" kern="1200">
                <a:solidFill>
                  <a:schemeClr val="tx1"/>
                </a:solidFill>
                <a:latin typeface="+mn-lt"/>
                <a:ea typeface="+mn-ea"/>
                <a:cs typeface="+mn-cs"/>
              </a:defRPr>
            </a:lvl1pPr>
            <a:lvl2pPr marL="3390222" indent="-1303077" algn="l" defTabSz="4172703" rtl="0" eaLnBrk="0" fontAlgn="base" hangingPunct="0">
              <a:spcBef>
                <a:spcPct val="20000"/>
              </a:spcBef>
              <a:spcAft>
                <a:spcPct val="0"/>
              </a:spcAft>
              <a:buFont typeface="Arial" panose="020B0604020202020204" pitchFamily="34" charset="0"/>
              <a:buChar char="–"/>
              <a:defRPr kumimoji="1" sz="12797" kern="1200">
                <a:solidFill>
                  <a:schemeClr val="tx1"/>
                </a:solidFill>
                <a:latin typeface="+mn-lt"/>
                <a:ea typeface="+mn-ea"/>
                <a:cs typeface="+mn-cs"/>
              </a:defRPr>
            </a:lvl2pPr>
            <a:lvl3pPr marL="5215482" indent="-1042779" algn="l" defTabSz="4172703" rtl="0" eaLnBrk="0" fontAlgn="base" hangingPunct="0">
              <a:spcBef>
                <a:spcPct val="20000"/>
              </a:spcBef>
              <a:spcAft>
                <a:spcPct val="0"/>
              </a:spcAft>
              <a:buFont typeface="Arial" panose="020B0604020202020204" pitchFamily="34" charset="0"/>
              <a:buChar char="•"/>
              <a:defRPr kumimoji="1" sz="10998" kern="1200">
                <a:solidFill>
                  <a:schemeClr val="tx1"/>
                </a:solidFill>
                <a:latin typeface="+mn-lt"/>
                <a:ea typeface="+mn-ea"/>
                <a:cs typeface="+mn-cs"/>
              </a:defRPr>
            </a:lvl3pPr>
            <a:lvl4pPr marL="7302627" indent="-1042779" algn="l" defTabSz="4172703" rtl="0" eaLnBrk="0" fontAlgn="base" hangingPunct="0">
              <a:spcBef>
                <a:spcPct val="20000"/>
              </a:spcBef>
              <a:spcAft>
                <a:spcPct val="0"/>
              </a:spcAft>
              <a:buFont typeface="Arial" panose="020B0604020202020204" pitchFamily="34" charset="0"/>
              <a:buChar char="–"/>
              <a:defRPr kumimoji="1" sz="9098" kern="1200">
                <a:solidFill>
                  <a:schemeClr val="tx1"/>
                </a:solidFill>
                <a:latin typeface="+mn-lt"/>
                <a:ea typeface="+mn-ea"/>
                <a:cs typeface="+mn-cs"/>
              </a:defRPr>
            </a:lvl4pPr>
            <a:lvl5pPr marL="9388185" indent="-1042779" algn="l" defTabSz="4172703" rtl="0" eaLnBrk="0" fontAlgn="base" hangingPunct="0">
              <a:spcBef>
                <a:spcPct val="20000"/>
              </a:spcBef>
              <a:spcAft>
                <a:spcPct val="0"/>
              </a:spcAft>
              <a:buFont typeface="Arial" panose="020B0604020202020204" pitchFamily="34" charset="0"/>
              <a:buChar char="»"/>
              <a:defRPr kumimoji="1" sz="9098" kern="1200">
                <a:solidFill>
                  <a:schemeClr val="tx1"/>
                </a:solidFill>
                <a:latin typeface="+mn-lt"/>
                <a:ea typeface="+mn-ea"/>
                <a:cs typeface="+mn-cs"/>
              </a:defRPr>
            </a:lvl5pPr>
            <a:lvl6pPr marL="11476133" indent="-1043282" algn="l" defTabSz="4173143" rtl="0" eaLnBrk="1" latinLnBrk="0" hangingPunct="1">
              <a:spcBef>
                <a:spcPct val="20000"/>
              </a:spcBef>
              <a:buFont typeface="Arial" pitchFamily="34" charset="0"/>
              <a:buChar char="•"/>
              <a:defRPr kumimoji="1" sz="9098" kern="1200">
                <a:solidFill>
                  <a:schemeClr val="tx1"/>
                </a:solidFill>
                <a:latin typeface="+mn-lt"/>
                <a:ea typeface="+mn-ea"/>
                <a:cs typeface="+mn-cs"/>
              </a:defRPr>
            </a:lvl6pPr>
            <a:lvl7pPr marL="13562698" indent="-1043282" algn="l" defTabSz="4173143" rtl="0" eaLnBrk="1" latinLnBrk="0" hangingPunct="1">
              <a:spcBef>
                <a:spcPct val="20000"/>
              </a:spcBef>
              <a:buFont typeface="Arial" pitchFamily="34" charset="0"/>
              <a:buChar char="•"/>
              <a:defRPr kumimoji="1" sz="9098" kern="1200">
                <a:solidFill>
                  <a:schemeClr val="tx1"/>
                </a:solidFill>
                <a:latin typeface="+mn-lt"/>
                <a:ea typeface="+mn-ea"/>
                <a:cs typeface="+mn-cs"/>
              </a:defRPr>
            </a:lvl7pPr>
            <a:lvl8pPr marL="15649277" indent="-1043282" algn="l" defTabSz="4173143" rtl="0" eaLnBrk="1" latinLnBrk="0" hangingPunct="1">
              <a:spcBef>
                <a:spcPct val="20000"/>
              </a:spcBef>
              <a:buFont typeface="Arial" pitchFamily="34" charset="0"/>
              <a:buChar char="•"/>
              <a:defRPr kumimoji="1" sz="9098" kern="1200">
                <a:solidFill>
                  <a:schemeClr val="tx1"/>
                </a:solidFill>
                <a:latin typeface="+mn-lt"/>
                <a:ea typeface="+mn-ea"/>
                <a:cs typeface="+mn-cs"/>
              </a:defRPr>
            </a:lvl8pPr>
            <a:lvl9pPr marL="17735841" indent="-1043282" algn="l" defTabSz="4173143" rtl="0" eaLnBrk="1" latinLnBrk="0" hangingPunct="1">
              <a:spcBef>
                <a:spcPct val="20000"/>
              </a:spcBef>
              <a:buFont typeface="Arial" pitchFamily="34" charset="0"/>
              <a:buChar char="•"/>
              <a:defRPr kumimoji="1" sz="9098" kern="1200">
                <a:solidFill>
                  <a:schemeClr val="tx1"/>
                </a:solidFill>
                <a:latin typeface="+mn-lt"/>
                <a:ea typeface="+mn-ea"/>
                <a:cs typeface="+mn-cs"/>
              </a:defRPr>
            </a:lvl9pPr>
          </a:lstStyle>
          <a:p>
            <a:pPr marL="0" indent="0">
              <a:buNone/>
            </a:pPr>
            <a:r>
              <a:rPr lang="en-US" altLang="ja-JP" sz="3200" dirty="0" smtClean="0">
                <a:solidFill>
                  <a:srgbClr val="000000"/>
                </a:solidFill>
                <a:latin typeface="Meiryo UI" pitchFamily="50" charset="-128"/>
                <a:ea typeface="Meiryo UI" pitchFamily="50" charset="-128"/>
                <a:cs typeface="Times New Roman" panose="02020603050405020304" pitchFamily="18" charset="0"/>
              </a:rPr>
              <a:t>The </a:t>
            </a:r>
            <a:r>
              <a:rPr lang="en-US" altLang="ja-JP" sz="3200" dirty="0">
                <a:solidFill>
                  <a:srgbClr val="000000"/>
                </a:solidFill>
                <a:latin typeface="Meiryo UI" pitchFamily="50" charset="-128"/>
                <a:ea typeface="Meiryo UI" pitchFamily="50" charset="-128"/>
                <a:cs typeface="Times New Roman" panose="02020603050405020304" pitchFamily="18" charset="0"/>
              </a:rPr>
              <a:t>table below shows some examples of its possibility following the Japanese official syllabus.</a:t>
            </a:r>
            <a:endParaRPr lang="ja-JP" altLang="en-US" sz="3200" dirty="0">
              <a:latin typeface="Meiryo UI" pitchFamily="50" charset="-128"/>
              <a:ea typeface="Meiryo UI" pitchFamily="50" charset="-128"/>
            </a:endParaRPr>
          </a:p>
        </p:txBody>
      </p:sp>
      <p:graphicFrame>
        <p:nvGraphicFramePr>
          <p:cNvPr id="17" name="コンテンツ プレースホルダ 3"/>
          <p:cNvGraphicFramePr>
            <a:graphicFrameLocks/>
          </p:cNvGraphicFramePr>
          <p:nvPr>
            <p:extLst>
              <p:ext uri="{D42A27DB-BD31-4B8C-83A1-F6EECF244321}">
                <p14:modId xmlns:p14="http://schemas.microsoft.com/office/powerpoint/2010/main" xmlns="" val="1307369058"/>
              </p:ext>
            </p:extLst>
          </p:nvPr>
        </p:nvGraphicFramePr>
        <p:xfrm>
          <a:off x="117477" y="20321737"/>
          <a:ext cx="29764806" cy="17404080"/>
        </p:xfrm>
        <a:graphic>
          <a:graphicData uri="http://schemas.openxmlformats.org/drawingml/2006/table">
            <a:tbl>
              <a:tblPr firstRow="1" bandRow="1">
                <a:tableStyleId>{5C22544A-7EE6-4342-B048-85BDC9FD1C3A}</a:tableStyleId>
              </a:tblPr>
              <a:tblGrid>
                <a:gridCol w="2843680">
                  <a:extLst>
                    <a:ext uri="{9D8B030D-6E8A-4147-A177-3AD203B41FA5}">
                      <a16:colId xmlns:a16="http://schemas.microsoft.com/office/drawing/2014/main" xmlns="" val="20000"/>
                    </a:ext>
                  </a:extLst>
                </a:gridCol>
                <a:gridCol w="9098751">
                  <a:extLst>
                    <a:ext uri="{9D8B030D-6E8A-4147-A177-3AD203B41FA5}">
                      <a16:colId xmlns:a16="http://schemas.microsoft.com/office/drawing/2014/main" xmlns="" val="20002"/>
                    </a:ext>
                  </a:extLst>
                </a:gridCol>
                <a:gridCol w="9811308">
                  <a:extLst>
                    <a:ext uri="{9D8B030D-6E8A-4147-A177-3AD203B41FA5}">
                      <a16:colId xmlns:a16="http://schemas.microsoft.com/office/drawing/2014/main" xmlns="" val="20003"/>
                    </a:ext>
                  </a:extLst>
                </a:gridCol>
                <a:gridCol w="8011067"/>
              </a:tblGrid>
              <a:tr h="1316216">
                <a:tc>
                  <a:txBody>
                    <a:bodyPr/>
                    <a:lstStyle/>
                    <a:p>
                      <a:pPr algn="ctr"/>
                      <a:r>
                        <a:rPr lang="en-GB" altLang="ja-JP" sz="3200" b="1" dirty="0">
                          <a:solidFill>
                            <a:srgbClr val="FFFFCC"/>
                          </a:solidFill>
                          <a:latin typeface="Meiryo UI" panose="020B0604030504040204" pitchFamily="50" charset="-128"/>
                          <a:ea typeface="Meiryo UI" panose="020B0604030504040204" pitchFamily="50" charset="-128"/>
                          <a:cs typeface="Meiryo UI" panose="020B0604030504040204" pitchFamily="50" charset="-128"/>
                        </a:rPr>
                        <a:t>Generation </a:t>
                      </a:r>
                      <a:r>
                        <a:rPr lang="en-GB" altLang="ja-JP" sz="3200" b="1" dirty="0" smtClean="0">
                          <a:solidFill>
                            <a:srgbClr val="FFFFCC"/>
                          </a:solidFill>
                          <a:latin typeface="Meiryo UI" panose="020B0604030504040204" pitchFamily="50" charset="-128"/>
                          <a:ea typeface="Meiryo UI" panose="020B0604030504040204" pitchFamily="50" charset="-128"/>
                          <a:cs typeface="Meiryo UI" panose="020B0604030504040204" pitchFamily="50" charset="-128"/>
                        </a:rPr>
                        <a:t>Level</a:t>
                      </a:r>
                    </a:p>
                    <a:p>
                      <a:pPr algn="ctr"/>
                      <a:r>
                        <a:rPr lang="en-GB" altLang="ja-JP" sz="2800" b="1" dirty="0" smtClean="0">
                          <a:solidFill>
                            <a:srgbClr val="FFFFCC"/>
                          </a:solidFill>
                          <a:effectLst/>
                          <a:latin typeface="Meiryo UI" panose="020B0604030504040204" pitchFamily="50" charset="-128"/>
                          <a:ea typeface="Meiryo UI" panose="020B0604030504040204" pitchFamily="50" charset="-128"/>
                        </a:rPr>
                        <a:t>and</a:t>
                      </a:r>
                    </a:p>
                    <a:p>
                      <a:pPr algn="ctr"/>
                      <a:r>
                        <a:rPr lang="en-GB" altLang="ja-JP" sz="3200" b="1" dirty="0" smtClean="0">
                          <a:solidFill>
                            <a:srgbClr val="FFFFCC"/>
                          </a:solidFill>
                          <a:effectLst/>
                          <a:latin typeface="Meiryo UI" panose="020B0604030504040204" pitchFamily="50" charset="-128"/>
                          <a:ea typeface="Meiryo UI" panose="020B0604030504040204" pitchFamily="50" charset="-128"/>
                        </a:rPr>
                        <a:t>Subject</a:t>
                      </a:r>
                      <a:r>
                        <a:rPr lang="en-GB" altLang="ja-JP" sz="3200" dirty="0" smtClean="0">
                          <a:solidFill>
                            <a:schemeClr val="bg1"/>
                          </a:solidFill>
                          <a:effectLst/>
                          <a:latin typeface="Times New Roman" panose="02020603050405020304" pitchFamily="18" charset="0"/>
                          <a:ea typeface="Times New Roman" panose="02020603050405020304" pitchFamily="18" charset="0"/>
                        </a:rPr>
                        <a:t> </a:t>
                      </a:r>
                      <a:endParaRPr lang="en-GB" altLang="ja-JP" sz="4000" dirty="0" smtClean="0">
                        <a:solidFill>
                          <a:schemeClr val="bg1"/>
                        </a:solidFill>
                        <a:effectLst/>
                        <a:latin typeface="Times New Roman" panose="02020603050405020304" pitchFamily="18" charset="0"/>
                        <a:ea typeface="Times New Roman" panose="02020603050405020304" pitchFamily="18" charset="0"/>
                      </a:endParaRPr>
                    </a:p>
                  </a:txBody>
                  <a:tcPr anchor="ctr"/>
                </a:tc>
                <a:tc>
                  <a:txBody>
                    <a:bodyPr/>
                    <a:lstStyle/>
                    <a:p>
                      <a:pPr marL="0" marR="0" indent="0" algn="ctr" defTabSz="4173143" rtl="0" eaLnBrk="1" fontAlgn="auto" latinLnBrk="0" hangingPunct="1">
                        <a:lnSpc>
                          <a:spcPct val="100000"/>
                        </a:lnSpc>
                        <a:spcBef>
                          <a:spcPts val="0"/>
                        </a:spcBef>
                        <a:spcAft>
                          <a:spcPts val="0"/>
                        </a:spcAft>
                        <a:buClrTx/>
                        <a:buSzTx/>
                        <a:buFontTx/>
                        <a:buNone/>
                        <a:tabLst/>
                        <a:defRPr/>
                      </a:pPr>
                      <a:r>
                        <a:rPr kumimoji="1" lang="en-GB" altLang="ja-JP" sz="3600" b="1" dirty="0">
                          <a:solidFill>
                            <a:srgbClr val="FFFFCC"/>
                          </a:solidFill>
                          <a:latin typeface="Meiryo UI" panose="020B0604030504040204" pitchFamily="50" charset="-128"/>
                          <a:ea typeface="Meiryo UI" panose="020B0604030504040204" pitchFamily="50" charset="-128"/>
                        </a:rPr>
                        <a:t>Explanation in </a:t>
                      </a:r>
                      <a:r>
                        <a:rPr kumimoji="1" lang="en-GB" altLang="ja-JP" sz="3600" b="1" dirty="0" smtClean="0">
                          <a:solidFill>
                            <a:srgbClr val="FFFFCC"/>
                          </a:solidFill>
                          <a:latin typeface="Meiryo UI" panose="020B0604030504040204" pitchFamily="50" charset="-128"/>
                          <a:ea typeface="Meiryo UI" panose="020B0604030504040204" pitchFamily="50" charset="-128"/>
                        </a:rPr>
                        <a:t>Japanese Syllabus </a:t>
                      </a:r>
                      <a:endParaRPr kumimoji="1" lang="ja-JP" altLang="en-US" sz="3600" dirty="0"/>
                    </a:p>
                  </a:txBody>
                  <a:tcPr anchor="ctr"/>
                </a:tc>
                <a:tc>
                  <a:txBody>
                    <a:bodyPr/>
                    <a:lstStyle/>
                    <a:p>
                      <a:pPr marL="0" marR="0" indent="0" algn="ctr" defTabSz="4173143" rtl="0" eaLnBrk="1" fontAlgn="auto" latinLnBrk="0" hangingPunct="1">
                        <a:lnSpc>
                          <a:spcPct val="100000"/>
                        </a:lnSpc>
                        <a:spcBef>
                          <a:spcPts val="0"/>
                        </a:spcBef>
                        <a:spcAft>
                          <a:spcPts val="0"/>
                        </a:spcAft>
                        <a:buClrTx/>
                        <a:buSzTx/>
                        <a:buFontTx/>
                        <a:buNone/>
                        <a:tabLst/>
                        <a:defRPr/>
                      </a:pPr>
                      <a:r>
                        <a:rPr lang="en-GB" altLang="ja-JP" sz="3600" b="1" dirty="0">
                          <a:solidFill>
                            <a:srgbClr val="FFFFCC"/>
                          </a:solidFill>
                          <a:latin typeface="Meiryo UI" panose="020B0604030504040204" pitchFamily="50" charset="-128"/>
                          <a:ea typeface="Meiryo UI" panose="020B0604030504040204" pitchFamily="50" charset="-128"/>
                          <a:cs typeface="Meiryo UI" panose="020B0604030504040204" pitchFamily="50" charset="-128"/>
                        </a:rPr>
                        <a:t> Education Contents using Cloud Chamber</a:t>
                      </a:r>
                      <a:endParaRPr kumimoji="1" lang="ja-JP" altLang="en-US" sz="3600" dirty="0"/>
                    </a:p>
                  </a:txBody>
                  <a:tcPr anchor="ctr"/>
                </a:tc>
                <a:tc>
                  <a:txBody>
                    <a:bodyPr/>
                    <a:lstStyle/>
                    <a:p>
                      <a:pPr marL="0" marR="0" indent="0" algn="ctr" defTabSz="4173143" rtl="0" eaLnBrk="1" fontAlgn="auto" latinLnBrk="0" hangingPunct="1">
                        <a:lnSpc>
                          <a:spcPct val="100000"/>
                        </a:lnSpc>
                        <a:spcBef>
                          <a:spcPts val="0"/>
                        </a:spcBef>
                        <a:spcAft>
                          <a:spcPts val="0"/>
                        </a:spcAft>
                        <a:buClrTx/>
                        <a:buSzTx/>
                        <a:buFontTx/>
                        <a:buNone/>
                        <a:tabLst/>
                        <a:defRPr/>
                      </a:pPr>
                      <a:r>
                        <a:rPr kumimoji="1" lang="en-US" altLang="ja-JP" sz="3600" b="1" kern="1200" dirty="0" smtClean="0">
                          <a:solidFill>
                            <a:srgbClr val="FFFFCC"/>
                          </a:solidFill>
                          <a:latin typeface="Meiryo UI" panose="020B0604030504040204" pitchFamily="50" charset="-128"/>
                          <a:ea typeface="Meiryo UI" panose="020B0604030504040204" pitchFamily="50" charset="-128"/>
                          <a:cs typeface="Meiryo UI" panose="020B0604030504040204" pitchFamily="50" charset="-128"/>
                        </a:rPr>
                        <a:t>Education Contents </a:t>
                      </a:r>
                      <a:endParaRPr kumimoji="1" lang="ja-JP" altLang="en-US" sz="3600" dirty="0"/>
                    </a:p>
                  </a:txBody>
                  <a:tcPr anchor="ctr"/>
                </a:tc>
                <a:extLst>
                  <a:ext uri="{0D108BD9-81ED-4DB2-BD59-A6C34878D82A}">
                    <a16:rowId xmlns:a16="http://schemas.microsoft.com/office/drawing/2014/main" xmlns="" val="10000"/>
                  </a:ext>
                </a:extLst>
              </a:tr>
              <a:tr h="2138229">
                <a:tc>
                  <a:txBody>
                    <a:bodyPr/>
                    <a:lstStyle/>
                    <a:p>
                      <a:pPr algn="ctr"/>
                      <a:r>
                        <a:rPr kumimoji="1" lang="en-US" altLang="ja-JP" sz="4000" dirty="0"/>
                        <a:t>Grade 4</a:t>
                      </a:r>
                    </a:p>
                    <a:p>
                      <a:pPr algn="ctr"/>
                      <a:r>
                        <a:rPr kumimoji="1" lang="en-US" altLang="ja-JP" sz="4000" dirty="0"/>
                        <a:t>(9 years old</a:t>
                      </a:r>
                      <a:r>
                        <a:rPr kumimoji="1" lang="en-US" altLang="ja-JP" sz="4000" dirty="0" smtClean="0"/>
                        <a:t>)</a:t>
                      </a:r>
                    </a:p>
                    <a:p>
                      <a:pPr algn="ctr"/>
                      <a:endParaRPr kumimoji="1" lang="en-US" altLang="ja-JP" sz="4000" dirty="0" smtClean="0"/>
                    </a:p>
                    <a:p>
                      <a:pPr marL="0" marR="0" indent="0" algn="ctr" defTabSz="4173143" rtl="0" eaLnBrk="1" fontAlgn="auto" latinLnBrk="0" hangingPunct="1">
                        <a:lnSpc>
                          <a:spcPct val="100000"/>
                        </a:lnSpc>
                        <a:spcBef>
                          <a:spcPts val="0"/>
                        </a:spcBef>
                        <a:spcAft>
                          <a:spcPts val="0"/>
                        </a:spcAft>
                        <a:buClrTx/>
                        <a:buSzTx/>
                        <a:buFontTx/>
                        <a:buNone/>
                        <a:tabLst/>
                        <a:defRPr/>
                      </a:pPr>
                      <a:r>
                        <a:rPr kumimoji="1" lang="en-US" altLang="ja-JP" sz="4000" dirty="0" smtClean="0"/>
                        <a:t>Arithmetic</a:t>
                      </a:r>
                      <a:endParaRPr kumimoji="1" lang="ja-JP" altLang="en-US" sz="4000" dirty="0" smtClean="0"/>
                    </a:p>
                  </a:txBody>
                  <a:tcPr anchor="ctr"/>
                </a:tc>
                <a:tc>
                  <a:txBody>
                    <a:bodyPr/>
                    <a:lstStyle/>
                    <a:p>
                      <a:pPr algn="l"/>
                      <a:r>
                        <a:rPr kumimoji="1" lang="en-US" altLang="ja-JP" sz="4000" dirty="0" smtClean="0"/>
                        <a:t>A. Number and Calculation </a:t>
                      </a:r>
                    </a:p>
                    <a:p>
                      <a:pPr marL="0" marR="0" indent="0" algn="l" defTabSz="4173143" rtl="0" eaLnBrk="1" fontAlgn="auto" latinLnBrk="0" hangingPunct="1">
                        <a:lnSpc>
                          <a:spcPct val="100000"/>
                        </a:lnSpc>
                        <a:spcBef>
                          <a:spcPts val="0"/>
                        </a:spcBef>
                        <a:spcAft>
                          <a:spcPts val="0"/>
                        </a:spcAft>
                        <a:buClrTx/>
                        <a:buSzTx/>
                        <a:buFontTx/>
                        <a:buNone/>
                        <a:tabLst/>
                        <a:defRPr/>
                      </a:pPr>
                      <a:r>
                        <a:rPr kumimoji="1" lang="en-US" altLang="ja-JP" sz="4000" dirty="0" smtClean="0"/>
                        <a:t>B. Graphic </a:t>
                      </a:r>
                    </a:p>
                    <a:p>
                      <a:pPr marL="0" marR="0" indent="0" algn="l" defTabSz="4173143" rtl="0" eaLnBrk="1" fontAlgn="auto" latinLnBrk="0" hangingPunct="1">
                        <a:lnSpc>
                          <a:spcPct val="100000"/>
                        </a:lnSpc>
                        <a:spcBef>
                          <a:spcPts val="0"/>
                        </a:spcBef>
                        <a:spcAft>
                          <a:spcPts val="0"/>
                        </a:spcAft>
                        <a:buClrTx/>
                        <a:buSzTx/>
                        <a:buFontTx/>
                        <a:buNone/>
                        <a:tabLst/>
                        <a:defRPr/>
                      </a:pPr>
                      <a:r>
                        <a:rPr kumimoji="1" lang="en-US" altLang="ja-JP" sz="4000" dirty="0" smtClean="0"/>
                        <a:t>C. Change and Relationship </a:t>
                      </a:r>
                    </a:p>
                    <a:p>
                      <a:pPr marL="0" marR="0" indent="0" algn="l" defTabSz="4173143" rtl="0" eaLnBrk="1" fontAlgn="auto" latinLnBrk="0" hangingPunct="1">
                        <a:lnSpc>
                          <a:spcPct val="100000"/>
                        </a:lnSpc>
                        <a:spcBef>
                          <a:spcPts val="0"/>
                        </a:spcBef>
                        <a:spcAft>
                          <a:spcPts val="0"/>
                        </a:spcAft>
                        <a:buClrTx/>
                        <a:buSzTx/>
                        <a:buFontTx/>
                        <a:buNone/>
                        <a:tabLst/>
                        <a:defRPr/>
                      </a:pPr>
                      <a:r>
                        <a:rPr kumimoji="1" lang="en-US" altLang="ja-JP" sz="4000" dirty="0" smtClean="0"/>
                        <a:t>(a) Through mathematical activities related to two quantities that change with each other, teach students to acquire the following skills. </a:t>
                      </a:r>
                    </a:p>
                    <a:p>
                      <a:pPr marL="0" marR="0" indent="0" algn="l" defTabSz="4173143" rtl="0" eaLnBrk="1" fontAlgn="auto" latinLnBrk="0" hangingPunct="1">
                        <a:lnSpc>
                          <a:spcPct val="100000"/>
                        </a:lnSpc>
                        <a:spcBef>
                          <a:spcPts val="0"/>
                        </a:spcBef>
                        <a:spcAft>
                          <a:spcPts val="0"/>
                        </a:spcAft>
                        <a:buClrTx/>
                        <a:buSzTx/>
                        <a:buFontTx/>
                        <a:buNone/>
                        <a:tabLst/>
                        <a:defRPr/>
                      </a:pPr>
                      <a:r>
                        <a:rPr kumimoji="1" lang="en-US" altLang="ja-JP" sz="4000" dirty="0" smtClean="0"/>
                        <a:t>(1) To represent changes using tables, formulas, and line graphs, and to read the characteristics of changes. </a:t>
                      </a:r>
                      <a:endParaRPr kumimoji="1" lang="ja-JP" altLang="en-US" sz="4000" dirty="0"/>
                    </a:p>
                  </a:txBody>
                  <a:tcPr anchor="ctr"/>
                </a:tc>
                <a:tc>
                  <a:txBody>
                    <a:bodyPr/>
                    <a:lstStyle/>
                    <a:p>
                      <a:pPr algn="l"/>
                      <a:r>
                        <a:rPr kumimoji="1" lang="en-US" altLang="ja-JP" sz="4000" dirty="0" smtClean="0"/>
                        <a:t>Using a cloud chamber, alpha particle tracks can be observed. In the case of radon gas, the number of particles would be decreased minute by minute. On the other hand, in the case of monazite rocks, the number would not be timely changed. These time variations are recorded in tables and drawn in line graphs. The difference between them can be found and read by the tables and the graphs.</a:t>
                      </a:r>
                      <a:endParaRPr kumimoji="1" lang="ja-JP" altLang="en-US" sz="4000" dirty="0"/>
                    </a:p>
                  </a:txBody>
                  <a:tcPr anchor="ctr"/>
                </a:tc>
                <a:tc>
                  <a:txBody>
                    <a:bodyPr/>
                    <a:lstStyle/>
                    <a:p>
                      <a:pPr algn="l"/>
                      <a:r>
                        <a:rPr kumimoji="1" lang="en-US" altLang="ja-JP" sz="4000" dirty="0" smtClean="0"/>
                        <a:t>Introduction of the experiments including explanation on cloud chamber. (20min)	</a:t>
                      </a:r>
                    </a:p>
                    <a:p>
                      <a:pPr algn="l"/>
                      <a:r>
                        <a:rPr kumimoji="1" lang="en-US" altLang="ja-JP" sz="4000" u="sng" dirty="0" smtClean="0"/>
                        <a:t>Observation of radiation tracks in cloud chamber</a:t>
                      </a:r>
                      <a:r>
                        <a:rPr kumimoji="1" lang="en-US" altLang="ja-JP" sz="4000" dirty="0" smtClean="0"/>
                        <a:t>. (5min)</a:t>
                      </a:r>
                    </a:p>
                    <a:p>
                      <a:pPr algn="l"/>
                      <a:r>
                        <a:rPr kumimoji="1" lang="en-US" altLang="ja-JP" sz="4000" dirty="0" smtClean="0"/>
                        <a:t>Recording time variation of number of alpha particles from radon gas and monazite rocks (</a:t>
                      </a:r>
                      <a:r>
                        <a:rPr kumimoji="1" lang="en-US" altLang="ja-JP" sz="4000" dirty="0" err="1" smtClean="0"/>
                        <a:t>cpm</a:t>
                      </a:r>
                      <a:r>
                        <a:rPr kumimoji="1" lang="en-US" altLang="ja-JP" sz="4000" dirty="0" smtClean="0"/>
                        <a:t>). (10min)</a:t>
                      </a:r>
                    </a:p>
                    <a:p>
                      <a:pPr algn="l"/>
                      <a:r>
                        <a:rPr kumimoji="1" lang="en-US" altLang="ja-JP" sz="4000" dirty="0" smtClean="0"/>
                        <a:t>Drawing graphs of the time variation above and comparing changes over time. (10min)</a:t>
                      </a:r>
                    </a:p>
                    <a:p>
                      <a:pPr marL="0" marR="0" indent="0" algn="l" defTabSz="4173143" rtl="0" eaLnBrk="1" fontAlgn="auto" latinLnBrk="0" hangingPunct="1">
                        <a:lnSpc>
                          <a:spcPct val="100000"/>
                        </a:lnSpc>
                        <a:spcBef>
                          <a:spcPts val="0"/>
                        </a:spcBef>
                        <a:spcAft>
                          <a:spcPts val="0"/>
                        </a:spcAft>
                        <a:buClrTx/>
                        <a:buSzTx/>
                        <a:buFontTx/>
                        <a:buNone/>
                        <a:tabLst/>
                        <a:defRPr/>
                      </a:pPr>
                      <a:r>
                        <a:rPr kumimoji="1" lang="en-US" altLang="ja-JP" sz="4000" b="1" dirty="0" smtClean="0"/>
                        <a:t>Total 45min</a:t>
                      </a:r>
                      <a:endParaRPr kumimoji="1" lang="ja-JP" altLang="en-US" sz="4000" b="1" dirty="0" smtClean="0"/>
                    </a:p>
                  </a:txBody>
                  <a:tcPr anchor="ctr"/>
                </a:tc>
                <a:extLst>
                  <a:ext uri="{0D108BD9-81ED-4DB2-BD59-A6C34878D82A}">
                    <a16:rowId xmlns:a16="http://schemas.microsoft.com/office/drawing/2014/main" xmlns="" val="10001"/>
                  </a:ext>
                </a:extLst>
              </a:tr>
              <a:tr h="3144455">
                <a:tc>
                  <a:txBody>
                    <a:bodyPr/>
                    <a:lstStyle/>
                    <a:p>
                      <a:pPr algn="ctr"/>
                      <a:r>
                        <a:rPr kumimoji="1" lang="en-US" altLang="ja-JP" sz="4000" dirty="0" smtClean="0"/>
                        <a:t>High school ( 15</a:t>
                      </a:r>
                      <a:r>
                        <a:rPr kumimoji="1" lang="ja-JP" altLang="en-US" sz="4000" dirty="0" smtClean="0"/>
                        <a:t>～</a:t>
                      </a:r>
                      <a:r>
                        <a:rPr kumimoji="1" lang="en-US" altLang="ja-JP" sz="4000" dirty="0" smtClean="0"/>
                        <a:t>17 years old) </a:t>
                      </a:r>
                    </a:p>
                    <a:p>
                      <a:pPr algn="ctr"/>
                      <a:endParaRPr kumimoji="1" lang="en-US" altLang="ja-JP" sz="4000" dirty="0" smtClean="0"/>
                    </a:p>
                    <a:p>
                      <a:pPr marL="0" marR="0" indent="0" algn="ctr" defTabSz="4173143" rtl="0" eaLnBrk="1" fontAlgn="auto" latinLnBrk="0" hangingPunct="1">
                        <a:lnSpc>
                          <a:spcPct val="100000"/>
                        </a:lnSpc>
                        <a:spcBef>
                          <a:spcPts val="0"/>
                        </a:spcBef>
                        <a:spcAft>
                          <a:spcPts val="0"/>
                        </a:spcAft>
                        <a:buClrTx/>
                        <a:buSzTx/>
                        <a:buFontTx/>
                        <a:buNone/>
                        <a:tabLst/>
                        <a:defRPr/>
                      </a:pPr>
                      <a:r>
                        <a:rPr kumimoji="1" lang="en-US" altLang="ja-JP" sz="4000" dirty="0" smtClean="0"/>
                        <a:t>Geography</a:t>
                      </a:r>
                    </a:p>
                  </a:txBody>
                  <a:tcPr anchor="ctr"/>
                </a:tc>
                <a:tc>
                  <a:txBody>
                    <a:bodyPr/>
                    <a:lstStyle/>
                    <a:p>
                      <a:pPr algn="l"/>
                      <a:r>
                        <a:rPr kumimoji="1" lang="en-US" altLang="ja-JP" sz="4000" dirty="0" smtClean="0"/>
                        <a:t>B. International understanding and cooperation</a:t>
                      </a:r>
                      <a:br>
                        <a:rPr kumimoji="1" lang="en-US" altLang="ja-JP" sz="4000" dirty="0" smtClean="0"/>
                      </a:br>
                      <a:r>
                        <a:rPr kumimoji="1" lang="en-US" altLang="ja-JP" sz="4000" dirty="0" smtClean="0"/>
                        <a:t>(2) Global issues and international cooperation</a:t>
                      </a:r>
                      <a:br>
                        <a:rPr kumimoji="1" lang="en-US" altLang="ja-JP" sz="4000" dirty="0" smtClean="0"/>
                      </a:br>
                      <a:r>
                        <a:rPr kumimoji="1" lang="en-US" altLang="ja-JP" sz="4000" dirty="0" smtClean="0"/>
                        <a:t>(a) Based on the global environmental problems, </a:t>
                      </a:r>
                      <a:r>
                        <a:rPr kumimoji="1" lang="en-US" altLang="ja-JP" sz="4000" u="sng" dirty="0" smtClean="0"/>
                        <a:t>resource/energy problems</a:t>
                      </a:r>
                      <a:r>
                        <a:rPr kumimoji="1" lang="en-US" altLang="ja-JP" sz="4000" dirty="0" smtClean="0"/>
                        <a:t>, population/food problems, housing/urban problems, etc. seen in various parts of the world, the solution to global issues is the efforts of each country aiming to realize a sustainable society.</a:t>
                      </a:r>
                      <a:endParaRPr kumimoji="1" lang="ja-JP" altLang="en-US" sz="4000" u="sng" dirty="0"/>
                    </a:p>
                  </a:txBody>
                  <a:tcPr anchor="ctr"/>
                </a:tc>
                <a:tc>
                  <a:txBody>
                    <a:bodyPr/>
                    <a:lstStyle/>
                    <a:p>
                      <a:pPr algn="l"/>
                      <a:r>
                        <a:rPr kumimoji="1" lang="en-US" altLang="ja-JP" sz="4000" dirty="0" smtClean="0"/>
                        <a:t>Using a cloud chamber, students can observe how radiation is emitted by nuclear fission. Students can deepen their understanding of the basic mechanisms and safety of nuclear power generation. In addition, students can develop scientific problem-solving skills through experiments. These capabilities help 	</a:t>
                      </a:r>
                    </a:p>
                  </a:txBody>
                  <a:tcPr anchor="ctr"/>
                </a:tc>
                <a:tc>
                  <a:txBody>
                    <a:bodyPr/>
                    <a:lstStyle/>
                    <a:p>
                      <a:pPr algn="l"/>
                      <a:r>
                        <a:rPr kumimoji="1" lang="en-US" altLang="ja-JP" sz="4000" dirty="0" smtClean="0"/>
                        <a:t>Explanation of carbon dioxide emissions from nuclear power generation (5min)</a:t>
                      </a:r>
                    </a:p>
                    <a:p>
                      <a:pPr algn="l"/>
                      <a:r>
                        <a:rPr kumimoji="1" lang="en-US" altLang="ja-JP" sz="4000" dirty="0" smtClean="0"/>
                        <a:t>Comparison of the lifespan of uranium and fossil fuels(10min) Explanation of the relationship between nuclear power generation and radiation (10min)</a:t>
                      </a:r>
                    </a:p>
                    <a:p>
                      <a:pPr algn="l"/>
                      <a:r>
                        <a:rPr kumimoji="1" lang="en-US" altLang="ja-JP" sz="4000" u="sng" dirty="0" smtClean="0"/>
                        <a:t>Explanation and implementation of cloud chamber experiments</a:t>
                      </a:r>
                      <a:r>
                        <a:rPr kumimoji="1" lang="en-US" altLang="ja-JP" sz="4000" dirty="0" smtClean="0"/>
                        <a:t>(10min) Understanding the nature and types of radiation(5min)</a:t>
                      </a:r>
                    </a:p>
                    <a:p>
                      <a:pPr algn="l"/>
                      <a:r>
                        <a:rPr kumimoji="1" lang="en-US" altLang="ja-JP" sz="4000" b="1" dirty="0" smtClean="0"/>
                        <a:t>Total 50min</a:t>
                      </a:r>
                      <a:endParaRPr kumimoji="1" lang="ja-JP" altLang="en-US" sz="4000" b="1" dirty="0"/>
                    </a:p>
                  </a:txBody>
                  <a:tcPr anchor="ctr"/>
                </a:tc>
                <a:extLst>
                  <a:ext uri="{0D108BD9-81ED-4DB2-BD59-A6C34878D82A}">
                    <a16:rowId xmlns:a16="http://schemas.microsoft.com/office/drawing/2014/main" xmlns="" val="10003"/>
                  </a:ext>
                </a:extLst>
              </a:tr>
            </a:tbl>
          </a:graphicData>
        </a:graphic>
      </p:graphicFrame>
      <p:pic>
        <p:nvPicPr>
          <p:cNvPr id="20" name="Picture 13" descr="6006d113"/>
          <p:cNvPicPr>
            <a:picLocks noChangeAspect="1" noChangeArrowheads="1"/>
          </p:cNvPicPr>
          <p:nvPr/>
        </p:nvPicPr>
        <p:blipFill>
          <a:blip r:embed="rId8" cstate="print"/>
          <a:srcRect l="24484" r="17234" b="20747"/>
          <a:stretch>
            <a:fillRect/>
          </a:stretch>
        </p:blipFill>
        <p:spPr bwMode="auto">
          <a:xfrm>
            <a:off x="16771073" y="7900081"/>
            <a:ext cx="1845744" cy="1530204"/>
          </a:xfrm>
          <a:prstGeom prst="rect">
            <a:avLst/>
          </a:prstGeom>
          <a:noFill/>
          <a:ln w="9525">
            <a:noFill/>
            <a:miter lim="800000"/>
            <a:headEnd/>
            <a:tailEnd/>
          </a:ln>
        </p:spPr>
      </p:pic>
      <p:pic>
        <p:nvPicPr>
          <p:cNvPr id="21" name="Picture 1" descr="H:\IllustratorCS2\2017\rado\D-113_hiseki.bmp"/>
          <p:cNvPicPr>
            <a:picLocks noChangeAspect="1" noChangeArrowheads="1"/>
          </p:cNvPicPr>
          <p:nvPr/>
        </p:nvPicPr>
        <p:blipFill>
          <a:blip r:embed="rId9" cstate="print"/>
          <a:srcRect l="16250" r="12500"/>
          <a:stretch>
            <a:fillRect/>
          </a:stretch>
        </p:blipFill>
        <p:spPr bwMode="auto">
          <a:xfrm>
            <a:off x="18948261" y="7900081"/>
            <a:ext cx="1710228" cy="1530205"/>
          </a:xfrm>
          <a:prstGeom prst="rect">
            <a:avLst/>
          </a:prstGeom>
          <a:noFill/>
          <a:ln w="9525">
            <a:noFill/>
            <a:miter lim="800000"/>
            <a:headEnd/>
            <a:tailEnd/>
          </a:ln>
        </p:spPr>
      </p:pic>
      <p:pic>
        <p:nvPicPr>
          <p:cNvPr id="22" name="Picture 9" descr="6004b112"/>
          <p:cNvPicPr>
            <a:picLocks noChangeAspect="1" noChangeArrowheads="1"/>
          </p:cNvPicPr>
          <p:nvPr/>
        </p:nvPicPr>
        <p:blipFill>
          <a:blip r:embed="rId10" cstate="print"/>
          <a:srcRect t="11282" r="22366" b="-22776"/>
          <a:stretch>
            <a:fillRect/>
          </a:stretch>
        </p:blipFill>
        <p:spPr bwMode="auto">
          <a:xfrm>
            <a:off x="16704130" y="10297872"/>
            <a:ext cx="2244131" cy="1928548"/>
          </a:xfrm>
          <a:prstGeom prst="rect">
            <a:avLst/>
          </a:prstGeom>
          <a:noFill/>
          <a:ln w="9525">
            <a:noFill/>
            <a:miter lim="800000"/>
            <a:headEnd/>
            <a:tailEnd/>
          </a:ln>
        </p:spPr>
      </p:pic>
      <p:pic>
        <p:nvPicPr>
          <p:cNvPr id="25" name="Picture 2" descr="H:\IllustratorCS2\2017\rado\A-112_gaikan.jpg"/>
          <p:cNvPicPr>
            <a:picLocks noChangeAspect="1" noChangeArrowheads="1"/>
          </p:cNvPicPr>
          <p:nvPr/>
        </p:nvPicPr>
        <p:blipFill>
          <a:blip r:embed="rId11" cstate="print"/>
          <a:srcRect t="34931"/>
          <a:stretch>
            <a:fillRect/>
          </a:stretch>
        </p:blipFill>
        <p:spPr bwMode="auto">
          <a:xfrm>
            <a:off x="16704130" y="13038996"/>
            <a:ext cx="2080856" cy="2798858"/>
          </a:xfrm>
          <a:prstGeom prst="rect">
            <a:avLst/>
          </a:prstGeom>
          <a:noFill/>
          <a:ln w="9525">
            <a:noFill/>
            <a:miter lim="800000"/>
            <a:headEnd/>
            <a:tailEnd/>
          </a:ln>
        </p:spPr>
      </p:pic>
      <p:pic>
        <p:nvPicPr>
          <p:cNvPr id="26" name="Picture 4" descr="H:\写真\160307福島A112\Resized\飛跡2 - コピー.jpg"/>
          <p:cNvPicPr>
            <a:picLocks noChangeAspect="1" noChangeArrowheads="1"/>
          </p:cNvPicPr>
          <p:nvPr/>
        </p:nvPicPr>
        <p:blipFill>
          <a:blip r:embed="rId12" cstate="print"/>
          <a:srcRect/>
          <a:stretch>
            <a:fillRect/>
          </a:stretch>
        </p:blipFill>
        <p:spPr bwMode="auto">
          <a:xfrm>
            <a:off x="18784985" y="12760729"/>
            <a:ext cx="1844627" cy="1677696"/>
          </a:xfrm>
          <a:prstGeom prst="rect">
            <a:avLst/>
          </a:prstGeom>
          <a:noFill/>
          <a:ln w="9525">
            <a:noFill/>
            <a:miter lim="800000"/>
            <a:headEnd/>
            <a:tailEnd/>
          </a:ln>
        </p:spPr>
      </p:pic>
      <p:pic>
        <p:nvPicPr>
          <p:cNvPr id="27" name="Picture 6" descr="H:\プロジェクト別\2008-2015\1308香川高専\写真\飛跡\Resized\宇宙線03.jpg"/>
          <p:cNvPicPr>
            <a:picLocks noChangeAspect="1" noChangeArrowheads="1"/>
          </p:cNvPicPr>
          <p:nvPr/>
        </p:nvPicPr>
        <p:blipFill>
          <a:blip r:embed="rId13" cstate="print"/>
          <a:srcRect l="28560" b="10736"/>
          <a:stretch>
            <a:fillRect/>
          </a:stretch>
        </p:blipFill>
        <p:spPr bwMode="auto">
          <a:xfrm>
            <a:off x="18784986" y="14438425"/>
            <a:ext cx="2011679" cy="1486975"/>
          </a:xfrm>
          <a:prstGeom prst="rect">
            <a:avLst/>
          </a:prstGeom>
          <a:noFill/>
          <a:ln w="9525">
            <a:noFill/>
            <a:miter lim="800000"/>
            <a:headEnd/>
            <a:tailEnd/>
          </a:ln>
        </p:spPr>
      </p:pic>
      <p:pic>
        <p:nvPicPr>
          <p:cNvPr id="1026" name="Picture 2" descr="C:\Users\t-tod\Dropbox\HP用画像\E-113.jpg"/>
          <p:cNvPicPr>
            <a:picLocks noChangeAspect="1" noChangeArrowheads="1"/>
          </p:cNvPicPr>
          <p:nvPr/>
        </p:nvPicPr>
        <p:blipFill>
          <a:blip r:embed="rId14" cstate="print"/>
          <a:srcRect l="19364" r="32549" b="5369"/>
          <a:stretch>
            <a:fillRect/>
          </a:stretch>
        </p:blipFill>
        <p:spPr bwMode="auto">
          <a:xfrm>
            <a:off x="16704129" y="16310168"/>
            <a:ext cx="2084281" cy="2430323"/>
          </a:xfrm>
          <a:prstGeom prst="rect">
            <a:avLst/>
          </a:prstGeom>
          <a:noFill/>
        </p:spPr>
      </p:pic>
      <p:pic>
        <p:nvPicPr>
          <p:cNvPr id="1027" name="Picture 3" descr="C:\Users\t-tod\Dropbox\HP用画像\B-112_Rn220.JPG"/>
          <p:cNvPicPr>
            <a:picLocks noChangeAspect="1" noChangeArrowheads="1"/>
          </p:cNvPicPr>
          <p:nvPr/>
        </p:nvPicPr>
        <p:blipFill>
          <a:blip r:embed="rId15" cstate="print"/>
          <a:srcRect/>
          <a:stretch>
            <a:fillRect/>
          </a:stretch>
        </p:blipFill>
        <p:spPr bwMode="auto">
          <a:xfrm>
            <a:off x="18449765" y="10297872"/>
            <a:ext cx="2352082" cy="1764201"/>
          </a:xfrm>
          <a:prstGeom prst="rect">
            <a:avLst/>
          </a:prstGeom>
          <a:noFill/>
        </p:spPr>
      </p:pic>
      <p:pic>
        <p:nvPicPr>
          <p:cNvPr id="1028" name="Picture 4" descr="C:\Users\t-tod\Dropbox\RADO\過去のプロジェクト\1904楽天\radiumu_moji.jpg"/>
          <p:cNvPicPr>
            <a:picLocks noChangeAspect="1" noChangeArrowheads="1"/>
          </p:cNvPicPr>
          <p:nvPr/>
        </p:nvPicPr>
        <p:blipFill>
          <a:blip r:embed="rId16" cstate="print"/>
          <a:srcRect t="20869" b="10618"/>
          <a:stretch>
            <a:fillRect/>
          </a:stretch>
        </p:blipFill>
        <p:spPr bwMode="auto">
          <a:xfrm>
            <a:off x="18784986" y="17570335"/>
            <a:ext cx="1908115" cy="1170156"/>
          </a:xfrm>
          <a:prstGeom prst="rect">
            <a:avLst/>
          </a:prstGeom>
          <a:noFill/>
        </p:spPr>
      </p:pic>
      <p:pic>
        <p:nvPicPr>
          <p:cNvPr id="1029" name="Picture 5" descr="C:\Users\t-tod\Dropbox\RADO\過去のプロジェクト\1904楽天\radon_moji.jpg"/>
          <p:cNvPicPr>
            <a:picLocks noChangeAspect="1" noChangeArrowheads="1"/>
          </p:cNvPicPr>
          <p:nvPr/>
        </p:nvPicPr>
        <p:blipFill>
          <a:blip r:embed="rId17" cstate="print"/>
          <a:srcRect t="13219" b="12193"/>
          <a:stretch>
            <a:fillRect/>
          </a:stretch>
        </p:blipFill>
        <p:spPr bwMode="auto">
          <a:xfrm>
            <a:off x="18788411" y="16315968"/>
            <a:ext cx="1904690" cy="1254367"/>
          </a:xfrm>
          <a:prstGeom prst="rect">
            <a:avLst/>
          </a:prstGeom>
          <a:noFill/>
        </p:spPr>
      </p:pic>
      <p:sp>
        <p:nvSpPr>
          <p:cNvPr id="36" name="タイトル 3">
            <a:extLst>
              <a:ext uri="{FF2B5EF4-FFF2-40B4-BE49-F238E27FC236}">
                <a16:creationId xmlns:a16="http://schemas.microsoft.com/office/drawing/2014/main" xmlns="" id="{898713BF-A52F-BAD0-0764-D709B7B37DF0}"/>
              </a:ext>
            </a:extLst>
          </p:cNvPr>
          <p:cNvSpPr txBox="1">
            <a:spLocks/>
          </p:cNvSpPr>
          <p:nvPr/>
        </p:nvSpPr>
        <p:spPr>
          <a:xfrm>
            <a:off x="30078" y="37604041"/>
            <a:ext cx="30049521" cy="681800"/>
          </a:xfrm>
          <a:prstGeom prst="rect">
            <a:avLst/>
          </a:prstGeom>
        </p:spPr>
        <p:txBody>
          <a:bodyPr>
            <a:noAutofit/>
          </a:bodyPr>
          <a:lstStyle>
            <a:lvl1pPr algn="ctr" defTabSz="4172703" rtl="0" eaLnBrk="0" fontAlgn="base" hangingPunct="0">
              <a:spcBef>
                <a:spcPct val="0"/>
              </a:spcBef>
              <a:spcAft>
                <a:spcPct val="0"/>
              </a:spcAft>
              <a:defRPr kumimoji="1" sz="20096" kern="1200">
                <a:solidFill>
                  <a:schemeClr val="tx1"/>
                </a:solidFill>
                <a:latin typeface="+mj-lt"/>
                <a:ea typeface="+mj-ea"/>
                <a:cs typeface="+mj-cs"/>
              </a:defRPr>
            </a:lvl1pPr>
            <a:lvl2pPr algn="ctr" defTabSz="4172703" rtl="0" eaLnBrk="0" fontAlgn="base" hangingPunct="0">
              <a:spcBef>
                <a:spcPct val="0"/>
              </a:spcBef>
              <a:spcAft>
                <a:spcPct val="0"/>
              </a:spcAft>
              <a:defRPr kumimoji="1" sz="20096">
                <a:solidFill>
                  <a:schemeClr val="tx1"/>
                </a:solidFill>
                <a:latin typeface="Calibri" pitchFamily="34" charset="0"/>
                <a:ea typeface="ＭＳ Ｐゴシック" pitchFamily="50" charset="-128"/>
              </a:defRPr>
            </a:lvl2pPr>
            <a:lvl3pPr algn="ctr" defTabSz="4172703" rtl="0" eaLnBrk="0" fontAlgn="base" hangingPunct="0">
              <a:spcBef>
                <a:spcPct val="0"/>
              </a:spcBef>
              <a:spcAft>
                <a:spcPct val="0"/>
              </a:spcAft>
              <a:defRPr kumimoji="1" sz="20096">
                <a:solidFill>
                  <a:schemeClr val="tx1"/>
                </a:solidFill>
                <a:latin typeface="Calibri" pitchFamily="34" charset="0"/>
                <a:ea typeface="ＭＳ Ｐゴシック" pitchFamily="50" charset="-128"/>
              </a:defRPr>
            </a:lvl3pPr>
            <a:lvl4pPr algn="ctr" defTabSz="4172703" rtl="0" eaLnBrk="0" fontAlgn="base" hangingPunct="0">
              <a:spcBef>
                <a:spcPct val="0"/>
              </a:spcBef>
              <a:spcAft>
                <a:spcPct val="0"/>
              </a:spcAft>
              <a:defRPr kumimoji="1" sz="20096">
                <a:solidFill>
                  <a:schemeClr val="tx1"/>
                </a:solidFill>
                <a:latin typeface="Calibri" pitchFamily="34" charset="0"/>
                <a:ea typeface="ＭＳ Ｐゴシック" pitchFamily="50" charset="-128"/>
              </a:defRPr>
            </a:lvl4pPr>
            <a:lvl5pPr algn="ctr" defTabSz="4172703" rtl="0" eaLnBrk="0" fontAlgn="base" hangingPunct="0">
              <a:spcBef>
                <a:spcPct val="0"/>
              </a:spcBef>
              <a:spcAft>
                <a:spcPct val="0"/>
              </a:spcAft>
              <a:defRPr kumimoji="1" sz="20096">
                <a:solidFill>
                  <a:schemeClr val="tx1"/>
                </a:solidFill>
                <a:latin typeface="Calibri" pitchFamily="34" charset="0"/>
                <a:ea typeface="ＭＳ Ｐゴシック" pitchFamily="50" charset="-128"/>
              </a:defRPr>
            </a:lvl5pPr>
            <a:lvl6pPr marL="457109" algn="ctr" defTabSz="4172703" rtl="0" fontAlgn="base">
              <a:spcBef>
                <a:spcPct val="0"/>
              </a:spcBef>
              <a:spcAft>
                <a:spcPct val="0"/>
              </a:spcAft>
              <a:defRPr kumimoji="1" sz="20096">
                <a:solidFill>
                  <a:schemeClr val="tx1"/>
                </a:solidFill>
                <a:latin typeface="Calibri" pitchFamily="34" charset="0"/>
                <a:ea typeface="ＭＳ Ｐゴシック" pitchFamily="50" charset="-128"/>
              </a:defRPr>
            </a:lvl6pPr>
            <a:lvl7pPr marL="914217" algn="ctr" defTabSz="4172703" rtl="0" fontAlgn="base">
              <a:spcBef>
                <a:spcPct val="0"/>
              </a:spcBef>
              <a:spcAft>
                <a:spcPct val="0"/>
              </a:spcAft>
              <a:defRPr kumimoji="1" sz="20096">
                <a:solidFill>
                  <a:schemeClr val="tx1"/>
                </a:solidFill>
                <a:latin typeface="Calibri" pitchFamily="34" charset="0"/>
                <a:ea typeface="ＭＳ Ｐゴシック" pitchFamily="50" charset="-128"/>
              </a:defRPr>
            </a:lvl7pPr>
            <a:lvl8pPr marL="1371326" algn="ctr" defTabSz="4172703" rtl="0" fontAlgn="base">
              <a:spcBef>
                <a:spcPct val="0"/>
              </a:spcBef>
              <a:spcAft>
                <a:spcPct val="0"/>
              </a:spcAft>
              <a:defRPr kumimoji="1" sz="20096">
                <a:solidFill>
                  <a:schemeClr val="tx1"/>
                </a:solidFill>
                <a:latin typeface="Calibri" pitchFamily="34" charset="0"/>
                <a:ea typeface="ＭＳ Ｐゴシック" pitchFamily="50" charset="-128"/>
              </a:defRPr>
            </a:lvl8pPr>
            <a:lvl9pPr marL="1828434" algn="ctr" defTabSz="4172703" rtl="0" fontAlgn="base">
              <a:spcBef>
                <a:spcPct val="0"/>
              </a:spcBef>
              <a:spcAft>
                <a:spcPct val="0"/>
              </a:spcAft>
              <a:defRPr kumimoji="1" sz="20096">
                <a:solidFill>
                  <a:schemeClr val="tx1"/>
                </a:solidFill>
                <a:latin typeface="Calibri" pitchFamily="34" charset="0"/>
                <a:ea typeface="ＭＳ Ｐゴシック" pitchFamily="50" charset="-128"/>
              </a:defRPr>
            </a:lvl9pPr>
          </a:lstStyle>
          <a:p>
            <a:pPr algn="l"/>
            <a:r>
              <a:rPr lang="en-US" altLang="ja-JP" sz="5400" b="1" dirty="0" smtClean="0">
                <a:solidFill>
                  <a:schemeClr val="tx2"/>
                </a:solidFill>
                <a:latin typeface="Meiryo UI" pitchFamily="50" charset="-128"/>
                <a:ea typeface="Meiryo UI" pitchFamily="50" charset="-128"/>
              </a:rPr>
              <a:t>Educational Application of Cloud Chambers Targeting Each Generation Level</a:t>
            </a:r>
            <a:endParaRPr lang="ja-JP" altLang="en-US" sz="5400" b="1" dirty="0">
              <a:solidFill>
                <a:schemeClr val="tx2"/>
              </a:solidFill>
              <a:latin typeface="Meiryo UI" pitchFamily="50" charset="-128"/>
              <a:ea typeface="Meiryo UI" pitchFamily="50" charset="-128"/>
            </a:endParaRPr>
          </a:p>
        </p:txBody>
      </p:sp>
      <p:sp>
        <p:nvSpPr>
          <p:cNvPr id="37" name="コンテンツ プレースホルダー 4">
            <a:extLst>
              <a:ext uri="{FF2B5EF4-FFF2-40B4-BE49-F238E27FC236}">
                <a16:creationId xmlns:a16="http://schemas.microsoft.com/office/drawing/2014/main" xmlns="" id="{BD9282CF-2776-78EA-9C0C-34FD2D0C1C1E}"/>
              </a:ext>
            </a:extLst>
          </p:cNvPr>
          <p:cNvSpPr txBox="1">
            <a:spLocks/>
          </p:cNvSpPr>
          <p:nvPr/>
        </p:nvSpPr>
        <p:spPr>
          <a:xfrm>
            <a:off x="117477" y="38414149"/>
            <a:ext cx="27276509" cy="1311883"/>
          </a:xfrm>
          <a:prstGeom prst="rect">
            <a:avLst/>
          </a:prstGeom>
        </p:spPr>
        <p:txBody>
          <a:bodyPr/>
          <a:lstStyle>
            <a:lvl1pPr marL="1563375" indent="-1563375" algn="l" defTabSz="4172703" rtl="0" eaLnBrk="0" fontAlgn="base" hangingPunct="0">
              <a:spcBef>
                <a:spcPct val="20000"/>
              </a:spcBef>
              <a:spcAft>
                <a:spcPct val="0"/>
              </a:spcAft>
              <a:buFont typeface="Arial" panose="020B0604020202020204" pitchFamily="34" charset="0"/>
              <a:buChar char="•"/>
              <a:defRPr kumimoji="1" sz="14597" kern="1200">
                <a:solidFill>
                  <a:schemeClr val="tx1"/>
                </a:solidFill>
                <a:latin typeface="+mn-lt"/>
                <a:ea typeface="+mn-ea"/>
                <a:cs typeface="+mn-cs"/>
              </a:defRPr>
            </a:lvl1pPr>
            <a:lvl2pPr marL="3390222" indent="-1303077" algn="l" defTabSz="4172703" rtl="0" eaLnBrk="0" fontAlgn="base" hangingPunct="0">
              <a:spcBef>
                <a:spcPct val="20000"/>
              </a:spcBef>
              <a:spcAft>
                <a:spcPct val="0"/>
              </a:spcAft>
              <a:buFont typeface="Arial" panose="020B0604020202020204" pitchFamily="34" charset="0"/>
              <a:buChar char="–"/>
              <a:defRPr kumimoji="1" sz="12797" kern="1200">
                <a:solidFill>
                  <a:schemeClr val="tx1"/>
                </a:solidFill>
                <a:latin typeface="+mn-lt"/>
                <a:ea typeface="+mn-ea"/>
                <a:cs typeface="+mn-cs"/>
              </a:defRPr>
            </a:lvl2pPr>
            <a:lvl3pPr marL="5215482" indent="-1042779" algn="l" defTabSz="4172703" rtl="0" eaLnBrk="0" fontAlgn="base" hangingPunct="0">
              <a:spcBef>
                <a:spcPct val="20000"/>
              </a:spcBef>
              <a:spcAft>
                <a:spcPct val="0"/>
              </a:spcAft>
              <a:buFont typeface="Arial" panose="020B0604020202020204" pitchFamily="34" charset="0"/>
              <a:buChar char="•"/>
              <a:defRPr kumimoji="1" sz="10998" kern="1200">
                <a:solidFill>
                  <a:schemeClr val="tx1"/>
                </a:solidFill>
                <a:latin typeface="+mn-lt"/>
                <a:ea typeface="+mn-ea"/>
                <a:cs typeface="+mn-cs"/>
              </a:defRPr>
            </a:lvl3pPr>
            <a:lvl4pPr marL="7302627" indent="-1042779" algn="l" defTabSz="4172703" rtl="0" eaLnBrk="0" fontAlgn="base" hangingPunct="0">
              <a:spcBef>
                <a:spcPct val="20000"/>
              </a:spcBef>
              <a:spcAft>
                <a:spcPct val="0"/>
              </a:spcAft>
              <a:buFont typeface="Arial" panose="020B0604020202020204" pitchFamily="34" charset="0"/>
              <a:buChar char="–"/>
              <a:defRPr kumimoji="1" sz="9098" kern="1200">
                <a:solidFill>
                  <a:schemeClr val="tx1"/>
                </a:solidFill>
                <a:latin typeface="+mn-lt"/>
                <a:ea typeface="+mn-ea"/>
                <a:cs typeface="+mn-cs"/>
              </a:defRPr>
            </a:lvl4pPr>
            <a:lvl5pPr marL="9388185" indent="-1042779" algn="l" defTabSz="4172703" rtl="0" eaLnBrk="0" fontAlgn="base" hangingPunct="0">
              <a:spcBef>
                <a:spcPct val="20000"/>
              </a:spcBef>
              <a:spcAft>
                <a:spcPct val="0"/>
              </a:spcAft>
              <a:buFont typeface="Arial" panose="020B0604020202020204" pitchFamily="34" charset="0"/>
              <a:buChar char="»"/>
              <a:defRPr kumimoji="1" sz="9098" kern="1200">
                <a:solidFill>
                  <a:schemeClr val="tx1"/>
                </a:solidFill>
                <a:latin typeface="+mn-lt"/>
                <a:ea typeface="+mn-ea"/>
                <a:cs typeface="+mn-cs"/>
              </a:defRPr>
            </a:lvl5pPr>
            <a:lvl6pPr marL="11476133" indent="-1043282" algn="l" defTabSz="4173143" rtl="0" eaLnBrk="1" latinLnBrk="0" hangingPunct="1">
              <a:spcBef>
                <a:spcPct val="20000"/>
              </a:spcBef>
              <a:buFont typeface="Arial" pitchFamily="34" charset="0"/>
              <a:buChar char="•"/>
              <a:defRPr kumimoji="1" sz="9098" kern="1200">
                <a:solidFill>
                  <a:schemeClr val="tx1"/>
                </a:solidFill>
                <a:latin typeface="+mn-lt"/>
                <a:ea typeface="+mn-ea"/>
                <a:cs typeface="+mn-cs"/>
              </a:defRPr>
            </a:lvl6pPr>
            <a:lvl7pPr marL="13562698" indent="-1043282" algn="l" defTabSz="4173143" rtl="0" eaLnBrk="1" latinLnBrk="0" hangingPunct="1">
              <a:spcBef>
                <a:spcPct val="20000"/>
              </a:spcBef>
              <a:buFont typeface="Arial" pitchFamily="34" charset="0"/>
              <a:buChar char="•"/>
              <a:defRPr kumimoji="1" sz="9098" kern="1200">
                <a:solidFill>
                  <a:schemeClr val="tx1"/>
                </a:solidFill>
                <a:latin typeface="+mn-lt"/>
                <a:ea typeface="+mn-ea"/>
                <a:cs typeface="+mn-cs"/>
              </a:defRPr>
            </a:lvl7pPr>
            <a:lvl8pPr marL="15649277" indent="-1043282" algn="l" defTabSz="4173143" rtl="0" eaLnBrk="1" latinLnBrk="0" hangingPunct="1">
              <a:spcBef>
                <a:spcPct val="20000"/>
              </a:spcBef>
              <a:buFont typeface="Arial" pitchFamily="34" charset="0"/>
              <a:buChar char="•"/>
              <a:defRPr kumimoji="1" sz="9098" kern="1200">
                <a:solidFill>
                  <a:schemeClr val="tx1"/>
                </a:solidFill>
                <a:latin typeface="+mn-lt"/>
                <a:ea typeface="+mn-ea"/>
                <a:cs typeface="+mn-cs"/>
              </a:defRPr>
            </a:lvl8pPr>
            <a:lvl9pPr marL="17735841" indent="-1043282" algn="l" defTabSz="4173143" rtl="0" eaLnBrk="1" latinLnBrk="0" hangingPunct="1">
              <a:spcBef>
                <a:spcPct val="20000"/>
              </a:spcBef>
              <a:buFont typeface="Arial" pitchFamily="34" charset="0"/>
              <a:buChar char="•"/>
              <a:defRPr kumimoji="1" sz="9098" kern="1200">
                <a:solidFill>
                  <a:schemeClr val="tx1"/>
                </a:solidFill>
                <a:latin typeface="+mn-lt"/>
                <a:ea typeface="+mn-ea"/>
                <a:cs typeface="+mn-cs"/>
              </a:defRPr>
            </a:lvl9pPr>
          </a:lstStyle>
          <a:p>
            <a:pPr marL="0" indent="0">
              <a:lnSpc>
                <a:spcPts val="3600"/>
              </a:lnSpc>
              <a:spcBef>
                <a:spcPts val="0"/>
              </a:spcBef>
              <a:buNone/>
            </a:pPr>
            <a:r>
              <a:rPr lang="en-US" altLang="ja-JP" sz="3400" dirty="0" smtClean="0">
                <a:solidFill>
                  <a:srgbClr val="000000"/>
                </a:solidFill>
                <a:latin typeface="Meiryo UI" pitchFamily="50" charset="-128"/>
                <a:ea typeface="Meiryo UI" pitchFamily="50" charset="-128"/>
                <a:cs typeface="Times New Roman" panose="02020603050405020304" pitchFamily="18" charset="0"/>
              </a:rPr>
              <a:t>To assist educators in Member States, sample lesson plans for radiation education using different types of cloud chambers have been prepared. </a:t>
            </a:r>
          </a:p>
          <a:p>
            <a:pPr marL="0" indent="0">
              <a:lnSpc>
                <a:spcPts val="3600"/>
              </a:lnSpc>
              <a:spcBef>
                <a:spcPts val="0"/>
              </a:spcBef>
              <a:buNone/>
            </a:pPr>
            <a:r>
              <a:rPr lang="en-US" altLang="ja-JP" sz="3400" dirty="0" smtClean="0">
                <a:solidFill>
                  <a:srgbClr val="000000"/>
                </a:solidFill>
                <a:latin typeface="Meiryo UI" pitchFamily="50" charset="-128"/>
                <a:ea typeface="Meiryo UI" pitchFamily="50" charset="-128"/>
                <a:cs typeface="Times New Roman" panose="02020603050405020304" pitchFamily="18" charset="0"/>
              </a:rPr>
              <a:t>These sample plans, document "Educational Application of Cloud Chambers Targeting Each Generation Level", show cloud chamber applications for different generations, from elementary school students to high school students.</a:t>
            </a:r>
          </a:p>
          <a:p>
            <a:pPr marL="0" indent="0">
              <a:lnSpc>
                <a:spcPts val="3600"/>
              </a:lnSpc>
              <a:spcBef>
                <a:spcPts val="0"/>
              </a:spcBef>
              <a:buNone/>
            </a:pPr>
            <a:r>
              <a:rPr lang="en-US" altLang="ja-JP" sz="3400" u="sng" dirty="0" smtClean="0">
                <a:solidFill>
                  <a:srgbClr val="000000"/>
                </a:solidFill>
                <a:latin typeface="Meiryo UI" pitchFamily="50" charset="-128"/>
                <a:ea typeface="Meiryo UI" pitchFamily="50" charset="-128"/>
                <a:cs typeface="Times New Roman" panose="02020603050405020304" pitchFamily="18" charset="0"/>
              </a:rPr>
              <a:t>These plans include not only science, but also various subjects such as</a:t>
            </a:r>
            <a:r>
              <a:rPr lang="en-US" altLang="ja-JP" sz="3400" dirty="0" smtClean="0">
                <a:solidFill>
                  <a:srgbClr val="000000"/>
                </a:solidFill>
                <a:latin typeface="Meiryo UI" pitchFamily="50" charset="-128"/>
                <a:ea typeface="Meiryo UI" pitchFamily="50" charset="-128"/>
                <a:cs typeface="Times New Roman" panose="02020603050405020304" pitchFamily="18" charset="0"/>
              </a:rPr>
              <a:t> </a:t>
            </a:r>
            <a:r>
              <a:rPr lang="en-US" altLang="ja-JP" sz="3400" b="1" dirty="0" smtClean="0">
                <a:solidFill>
                  <a:srgbClr val="000000"/>
                </a:solidFill>
                <a:latin typeface="Meiryo UI" pitchFamily="50" charset="-128"/>
                <a:ea typeface="Meiryo UI" pitchFamily="50" charset="-128"/>
                <a:cs typeface="Times New Roman" panose="02020603050405020304" pitchFamily="18" charset="0"/>
              </a:rPr>
              <a:t>geography, history, political economy</a:t>
            </a:r>
            <a:r>
              <a:rPr lang="en-US" altLang="ja-JP" sz="3400" dirty="0" smtClean="0">
                <a:solidFill>
                  <a:srgbClr val="000000"/>
                </a:solidFill>
                <a:latin typeface="Meiryo UI" pitchFamily="50" charset="-128"/>
                <a:ea typeface="Meiryo UI" pitchFamily="50" charset="-128"/>
                <a:cs typeface="Times New Roman" panose="02020603050405020304" pitchFamily="18" charset="0"/>
              </a:rPr>
              <a:t>, and </a:t>
            </a:r>
            <a:r>
              <a:rPr lang="en-US" altLang="ja-JP" sz="3400" b="1" dirty="0" smtClean="0">
                <a:solidFill>
                  <a:srgbClr val="000000"/>
                </a:solidFill>
                <a:latin typeface="Meiryo UI" pitchFamily="50" charset="-128"/>
                <a:ea typeface="Meiryo UI" pitchFamily="50" charset="-128"/>
                <a:cs typeface="Times New Roman" panose="02020603050405020304" pitchFamily="18" charset="0"/>
              </a:rPr>
              <a:t>mathematics</a:t>
            </a:r>
            <a:r>
              <a:rPr lang="en-US" altLang="ja-JP" sz="3400" dirty="0" smtClean="0">
                <a:solidFill>
                  <a:srgbClr val="000000"/>
                </a:solidFill>
                <a:latin typeface="Meiryo UI" pitchFamily="50" charset="-128"/>
                <a:ea typeface="Meiryo UI" pitchFamily="50" charset="-128"/>
                <a:cs typeface="Times New Roman" panose="02020603050405020304" pitchFamily="18" charset="0"/>
              </a:rPr>
              <a:t>. </a:t>
            </a:r>
            <a:r>
              <a:rPr lang="en-US" altLang="ja-JP" sz="3400" u="sng" dirty="0" smtClean="0">
                <a:solidFill>
                  <a:srgbClr val="000000"/>
                </a:solidFill>
                <a:latin typeface="Meiryo UI" pitchFamily="50" charset="-128"/>
                <a:ea typeface="Meiryo UI" pitchFamily="50" charset="-128"/>
                <a:cs typeface="Times New Roman" panose="02020603050405020304" pitchFamily="18" charset="0"/>
              </a:rPr>
              <a:t>There are 28 such plans in total.</a:t>
            </a:r>
          </a:p>
          <a:p>
            <a:pPr marL="0" indent="0">
              <a:lnSpc>
                <a:spcPts val="3600"/>
              </a:lnSpc>
              <a:spcBef>
                <a:spcPts val="0"/>
              </a:spcBef>
              <a:buNone/>
            </a:pPr>
            <a:r>
              <a:rPr lang="en-US" altLang="ja-JP" sz="3400" u="sng" dirty="0" smtClean="0">
                <a:solidFill>
                  <a:srgbClr val="000000"/>
                </a:solidFill>
                <a:latin typeface="Meiryo UI" pitchFamily="50" charset="-128"/>
                <a:ea typeface="Meiryo UI" pitchFamily="50" charset="-128"/>
                <a:cs typeface="Times New Roman" panose="02020603050405020304" pitchFamily="18" charset="0"/>
              </a:rPr>
              <a:t>The document is uploaded and available for download on the following website</a:t>
            </a:r>
            <a:r>
              <a:rPr lang="en-US" altLang="ja-JP" sz="3400" dirty="0" smtClean="0">
                <a:solidFill>
                  <a:srgbClr val="000000"/>
                </a:solidFill>
                <a:latin typeface="Meiryo UI" pitchFamily="50" charset="-128"/>
                <a:ea typeface="Meiryo UI" pitchFamily="50" charset="-128"/>
                <a:cs typeface="Times New Roman" panose="02020603050405020304" pitchFamily="18" charset="0"/>
              </a:rPr>
              <a:t>: https://jvet.jp/fruits</a:t>
            </a:r>
          </a:p>
        </p:txBody>
      </p:sp>
    </p:spTree>
    <p:extLst>
      <p:ext uri="{BB962C8B-B14F-4D97-AF65-F5344CB8AC3E}">
        <p14:creationId xmlns:p14="http://schemas.microsoft.com/office/powerpoint/2010/main" xmlns="" val="1571489337"/>
      </p:ext>
    </p:extLst>
  </p:cSld>
  <p:clrMapOvr>
    <a:masterClrMapping/>
  </p:clrMapOvr>
  <p:extLst mod="1">
    <p:ext uri="{6950BFC3-D8DA-4A85-94F7-54DA5524770B}">
      <p188:commentRel xmlns:p188="http://schemas.microsoft.com/office/powerpoint/2018/8/main" xmlns="" r:id="rId24"/>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7674</TotalTime>
  <Words>882</Words>
  <Application>Microsoft Office PowerPoint</Application>
  <PresentationFormat>ユーザー設定</PresentationFormat>
  <Paragraphs>82</Paragraphs>
  <Slides>1</Slides>
  <Notes>1</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Theme</vt:lpstr>
      <vt:lpstr>スライド 1</vt:lpstr>
    </vt:vector>
  </TitlesOfParts>
  <Company>The University of Tokyo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Alexandre Cooper</dc:creator>
  <cp:lastModifiedBy>Toda</cp:lastModifiedBy>
  <cp:revision>561</cp:revision>
  <cp:lastPrinted>2018-09-11T12:16:48Z</cp:lastPrinted>
  <dcterms:created xsi:type="dcterms:W3CDTF">2009-04-09T08:18:49Z</dcterms:created>
  <dcterms:modified xsi:type="dcterms:W3CDTF">2024-05-12T13:16:43Z</dcterms:modified>
</cp:coreProperties>
</file>