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6" r:id="rId1"/>
    <p:sldMasterId id="2147483966" r:id="rId2"/>
  </p:sldMasterIdLst>
  <p:notesMasterIdLst>
    <p:notesMasterId r:id="rId13"/>
  </p:notesMasterIdLst>
  <p:sldIdLst>
    <p:sldId id="256" r:id="rId3"/>
    <p:sldId id="275" r:id="rId4"/>
    <p:sldId id="262" r:id="rId5"/>
    <p:sldId id="276" r:id="rId6"/>
    <p:sldId id="277" r:id="rId7"/>
    <p:sldId id="278" r:id="rId8"/>
    <p:sldId id="279" r:id="rId9"/>
    <p:sldId id="280" r:id="rId10"/>
    <p:sldId id="281" r:id="rId11"/>
    <p:sldId id="28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66B"/>
    <a:srgbClr val="0033CC"/>
    <a:srgbClr val="3333FF"/>
    <a:srgbClr val="0000FF"/>
    <a:srgbClr val="495C8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74" d="100"/>
          <a:sy n="74" d="100"/>
        </p:scale>
        <p:origin x="184" y="56"/>
      </p:cViewPr>
      <p:guideLst/>
    </p:cSldViewPr>
  </p:slideViewPr>
  <p:notesTextViewPr>
    <p:cViewPr>
      <p:scale>
        <a:sx n="1" d="1"/>
        <a:sy n="1" d="1"/>
      </p:scale>
      <p:origin x="0" y="0"/>
    </p:cViewPr>
  </p:notesTextViewPr>
  <p:sorterViewPr>
    <p:cViewPr>
      <p:scale>
        <a:sx n="100" d="100"/>
        <a:sy n="100" d="100"/>
      </p:scale>
      <p:origin x="0" y="-6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shi, UTokyo IIMOTO" userId="561ff712b9df7396" providerId="LiveId" clId="{C5CA39B7-0B91-4769-9123-12DF829835B6}"/>
    <pc:docChg chg="modSld">
      <pc:chgData name="Takeshi, UTokyo IIMOTO" userId="561ff712b9df7396" providerId="LiveId" clId="{C5CA39B7-0B91-4769-9123-12DF829835B6}" dt="2024-07-05T07:10:09.213" v="34" actId="20577"/>
      <pc:docMkLst>
        <pc:docMk/>
      </pc:docMkLst>
      <pc:sldChg chg="modSp mod">
        <pc:chgData name="Takeshi, UTokyo IIMOTO" userId="561ff712b9df7396" providerId="LiveId" clId="{C5CA39B7-0B91-4769-9123-12DF829835B6}" dt="2024-07-05T07:08:28.631" v="3" actId="20577"/>
        <pc:sldMkLst>
          <pc:docMk/>
          <pc:sldMk cId="532236680" sldId="279"/>
        </pc:sldMkLst>
        <pc:spChg chg="mod">
          <ac:chgData name="Takeshi, UTokyo IIMOTO" userId="561ff712b9df7396" providerId="LiveId" clId="{C5CA39B7-0B91-4769-9123-12DF829835B6}" dt="2024-07-05T07:08:28.631" v="3" actId="20577"/>
          <ac:spMkLst>
            <pc:docMk/>
            <pc:sldMk cId="532236680" sldId="279"/>
            <ac:spMk id="13" creationId="{759E7362-5696-7132-9156-9FD3FC8E0AFA}"/>
          </ac:spMkLst>
        </pc:spChg>
      </pc:sldChg>
      <pc:sldChg chg="modSp mod">
        <pc:chgData name="Takeshi, UTokyo IIMOTO" userId="561ff712b9df7396" providerId="LiveId" clId="{C5CA39B7-0B91-4769-9123-12DF829835B6}" dt="2024-07-05T07:09:19.507" v="10" actId="20577"/>
        <pc:sldMkLst>
          <pc:docMk/>
          <pc:sldMk cId="1377207206" sldId="280"/>
        </pc:sldMkLst>
        <pc:spChg chg="mod">
          <ac:chgData name="Takeshi, UTokyo IIMOTO" userId="561ff712b9df7396" providerId="LiveId" clId="{C5CA39B7-0B91-4769-9123-12DF829835B6}" dt="2024-07-05T07:09:19.507" v="10" actId="20577"/>
          <ac:spMkLst>
            <pc:docMk/>
            <pc:sldMk cId="1377207206" sldId="280"/>
            <ac:spMk id="15" creationId="{622A708C-6576-8B1B-A1B8-836FA4562E34}"/>
          </ac:spMkLst>
        </pc:spChg>
      </pc:sldChg>
      <pc:sldChg chg="modSp mod">
        <pc:chgData name="Takeshi, UTokyo IIMOTO" userId="561ff712b9df7396" providerId="LiveId" clId="{C5CA39B7-0B91-4769-9123-12DF829835B6}" dt="2024-07-05T07:10:09.213" v="34" actId="20577"/>
        <pc:sldMkLst>
          <pc:docMk/>
          <pc:sldMk cId="3241094707" sldId="281"/>
        </pc:sldMkLst>
        <pc:spChg chg="mod">
          <ac:chgData name="Takeshi, UTokyo IIMOTO" userId="561ff712b9df7396" providerId="LiveId" clId="{C5CA39B7-0B91-4769-9123-12DF829835B6}" dt="2024-07-05T07:10:09.213" v="34" actId="20577"/>
          <ac:spMkLst>
            <pc:docMk/>
            <pc:sldMk cId="3241094707" sldId="281"/>
            <ac:spMk id="5" creationId="{D4A1C8D5-0894-4160-973D-2B0467B5AB62}"/>
          </ac:spMkLst>
        </pc:spChg>
      </pc:sldChg>
    </pc:docChg>
  </pc:docChgLst>
  <pc:docChgLst>
    <pc:chgData name="Takeshi, UTokyo IIMOTO" userId="561ff712b9df7396" providerId="LiveId" clId="{EE96A9C7-9295-4211-A59F-B8627FCBF2DD}"/>
    <pc:docChg chg="undo custSel addSld delSld modSld sldOrd">
      <pc:chgData name="Takeshi, UTokyo IIMOTO" userId="561ff712b9df7396" providerId="LiveId" clId="{EE96A9C7-9295-4211-A59F-B8627FCBF2DD}" dt="2024-05-30T09:09:47.844" v="1399" actId="1076"/>
      <pc:docMkLst>
        <pc:docMk/>
      </pc:docMkLst>
      <pc:sldChg chg="addSp delSp modSp mod">
        <pc:chgData name="Takeshi, UTokyo IIMOTO" userId="561ff712b9df7396" providerId="LiveId" clId="{EE96A9C7-9295-4211-A59F-B8627FCBF2DD}" dt="2024-05-30T07:17:43.830" v="261"/>
        <pc:sldMkLst>
          <pc:docMk/>
          <pc:sldMk cId="3724431416" sldId="256"/>
        </pc:sldMkLst>
        <pc:spChg chg="add del mod">
          <ac:chgData name="Takeshi, UTokyo IIMOTO" userId="561ff712b9df7396" providerId="LiveId" clId="{EE96A9C7-9295-4211-A59F-B8627FCBF2DD}" dt="2024-05-30T07:17:39.459" v="260" actId="478"/>
          <ac:spMkLst>
            <pc:docMk/>
            <pc:sldMk cId="3724431416" sldId="256"/>
            <ac:spMk id="2" creationId="{8E621464-CB55-2DCF-18A7-E51A4B10695D}"/>
          </ac:spMkLst>
        </pc:spChg>
        <pc:spChg chg="add mod">
          <ac:chgData name="Takeshi, UTokyo IIMOTO" userId="561ff712b9df7396" providerId="LiveId" clId="{EE96A9C7-9295-4211-A59F-B8627FCBF2DD}" dt="2024-05-30T07:17:43.830" v="261"/>
          <ac:spMkLst>
            <pc:docMk/>
            <pc:sldMk cId="3724431416" sldId="256"/>
            <ac:spMk id="3" creationId="{C812623D-46F2-8973-F816-92CAF2228DF2}"/>
          </ac:spMkLst>
        </pc:spChg>
        <pc:spChg chg="mod">
          <ac:chgData name="Takeshi, UTokyo IIMOTO" userId="561ff712b9df7396" providerId="LiveId" clId="{EE96A9C7-9295-4211-A59F-B8627FCBF2DD}" dt="2024-05-20T08:29:08.206" v="78" actId="2711"/>
          <ac:spMkLst>
            <pc:docMk/>
            <pc:sldMk cId="3724431416" sldId="256"/>
            <ac:spMk id="4" creationId="{148C2F11-6C93-8567-12E3-13C01ED9A77F}"/>
          </ac:spMkLst>
        </pc:spChg>
        <pc:spChg chg="mod">
          <ac:chgData name="Takeshi, UTokyo IIMOTO" userId="561ff712b9df7396" providerId="LiveId" clId="{EE96A9C7-9295-4211-A59F-B8627FCBF2DD}" dt="2024-05-20T08:29:08.206" v="78" actId="2711"/>
          <ac:spMkLst>
            <pc:docMk/>
            <pc:sldMk cId="3724431416" sldId="256"/>
            <ac:spMk id="5" creationId="{DC0BBB1B-687F-61AE-AA1B-C1041B7E06C1}"/>
          </ac:spMkLst>
        </pc:spChg>
        <pc:spChg chg="mod">
          <ac:chgData name="Takeshi, UTokyo IIMOTO" userId="561ff712b9df7396" providerId="LiveId" clId="{EE96A9C7-9295-4211-A59F-B8627FCBF2DD}" dt="2024-05-20T08:29:08.206" v="78" actId="2711"/>
          <ac:spMkLst>
            <pc:docMk/>
            <pc:sldMk cId="3724431416" sldId="256"/>
            <ac:spMk id="7" creationId="{3C1662BE-B3BF-14BF-D9E0-4E69F09D5607}"/>
          </ac:spMkLst>
        </pc:spChg>
        <pc:spChg chg="add mod">
          <ac:chgData name="Takeshi, UTokyo IIMOTO" userId="561ff712b9df7396" providerId="LiveId" clId="{EE96A9C7-9295-4211-A59F-B8627FCBF2DD}" dt="2024-05-30T07:17:43.830" v="261"/>
          <ac:spMkLst>
            <pc:docMk/>
            <pc:sldMk cId="3724431416" sldId="256"/>
            <ac:spMk id="8" creationId="{E5D853A6-9612-2B70-55B0-D34EDD7A264E}"/>
          </ac:spMkLst>
        </pc:spChg>
        <pc:spChg chg="add del mod">
          <ac:chgData name="Takeshi, UTokyo IIMOTO" userId="561ff712b9df7396" providerId="LiveId" clId="{EE96A9C7-9295-4211-A59F-B8627FCBF2DD}" dt="2024-05-30T07:17:37.374" v="259" actId="478"/>
          <ac:spMkLst>
            <pc:docMk/>
            <pc:sldMk cId="3724431416" sldId="256"/>
            <ac:spMk id="9" creationId="{BBBC1C7D-364E-CF53-8877-B762A3C8C2F5}"/>
          </ac:spMkLst>
        </pc:spChg>
        <pc:picChg chg="mod">
          <ac:chgData name="Takeshi, UTokyo IIMOTO" userId="561ff712b9df7396" providerId="LiveId" clId="{EE96A9C7-9295-4211-A59F-B8627FCBF2DD}" dt="2024-05-20T08:07:46.896" v="9" actId="1076"/>
          <ac:picMkLst>
            <pc:docMk/>
            <pc:sldMk cId="3724431416" sldId="256"/>
            <ac:picMk id="6" creationId="{8326F838-5C00-6A69-1F9C-7D425A7DB2E2}"/>
          </ac:picMkLst>
        </pc:picChg>
      </pc:sldChg>
      <pc:sldChg chg="del">
        <pc:chgData name="Takeshi, UTokyo IIMOTO" userId="561ff712b9df7396" providerId="LiveId" clId="{EE96A9C7-9295-4211-A59F-B8627FCBF2DD}" dt="2024-05-20T08:08:44.209" v="15" actId="47"/>
        <pc:sldMkLst>
          <pc:docMk/>
          <pc:sldMk cId="1002469088" sldId="261"/>
        </pc:sldMkLst>
      </pc:sldChg>
      <pc:sldChg chg="addSp delSp modSp mod">
        <pc:chgData name="Takeshi, UTokyo IIMOTO" userId="561ff712b9df7396" providerId="LiveId" clId="{EE96A9C7-9295-4211-A59F-B8627FCBF2DD}" dt="2024-05-30T07:22:27.642" v="474" actId="20577"/>
        <pc:sldMkLst>
          <pc:docMk/>
          <pc:sldMk cId="781018322" sldId="262"/>
        </pc:sldMkLst>
        <pc:spChg chg="add mod">
          <ac:chgData name="Takeshi, UTokyo IIMOTO" userId="561ff712b9df7396" providerId="LiveId" clId="{EE96A9C7-9295-4211-A59F-B8627FCBF2DD}" dt="2024-05-20T08:12:16.923" v="58"/>
          <ac:spMkLst>
            <pc:docMk/>
            <pc:sldMk cId="781018322" sldId="262"/>
            <ac:spMk id="3" creationId="{8B30F4B8-8296-EF51-6A74-37DE49054323}"/>
          </ac:spMkLst>
        </pc:spChg>
        <pc:spChg chg="add mod">
          <ac:chgData name="Takeshi, UTokyo IIMOTO" userId="561ff712b9df7396" providerId="LiveId" clId="{EE96A9C7-9295-4211-A59F-B8627FCBF2DD}" dt="2024-05-20T08:25:50.489" v="64"/>
          <ac:spMkLst>
            <pc:docMk/>
            <pc:sldMk cId="781018322" sldId="262"/>
            <ac:spMk id="4" creationId="{266E361B-99FD-B286-AE23-7E9F93697A12}"/>
          </ac:spMkLst>
        </pc:spChg>
        <pc:spChg chg="del">
          <ac:chgData name="Takeshi, UTokyo IIMOTO" userId="561ff712b9df7396" providerId="LiveId" clId="{EE96A9C7-9295-4211-A59F-B8627FCBF2DD}" dt="2024-05-20T08:09:08.119" v="22" actId="478"/>
          <ac:spMkLst>
            <pc:docMk/>
            <pc:sldMk cId="781018322" sldId="262"/>
            <ac:spMk id="5" creationId="{CBE1C277-04A2-F16F-907F-A8089F91C8DB}"/>
          </ac:spMkLst>
        </pc:spChg>
        <pc:spChg chg="del">
          <ac:chgData name="Takeshi, UTokyo IIMOTO" userId="561ff712b9df7396" providerId="LiveId" clId="{EE96A9C7-9295-4211-A59F-B8627FCBF2DD}" dt="2024-05-20T08:09:50.848" v="25" actId="478"/>
          <ac:spMkLst>
            <pc:docMk/>
            <pc:sldMk cId="781018322" sldId="262"/>
            <ac:spMk id="6" creationId="{7BC6D080-3CAC-D478-2665-F945D44D26AA}"/>
          </ac:spMkLst>
        </pc:spChg>
        <pc:spChg chg="del">
          <ac:chgData name="Takeshi, UTokyo IIMOTO" userId="561ff712b9df7396" providerId="LiveId" clId="{EE96A9C7-9295-4211-A59F-B8627FCBF2DD}" dt="2024-05-20T08:09:10.480" v="23" actId="478"/>
          <ac:spMkLst>
            <pc:docMk/>
            <pc:sldMk cId="781018322" sldId="262"/>
            <ac:spMk id="7" creationId="{A3106AC4-FCC3-AD18-7307-BFAACE275BE6}"/>
          </ac:spMkLst>
        </pc:spChg>
        <pc:spChg chg="mod">
          <ac:chgData name="Takeshi, UTokyo IIMOTO" userId="561ff712b9df7396" providerId="LiveId" clId="{EE96A9C7-9295-4211-A59F-B8627FCBF2DD}" dt="2024-05-30T07:22:27.642" v="474" actId="20577"/>
          <ac:spMkLst>
            <pc:docMk/>
            <pc:sldMk cId="781018322" sldId="262"/>
            <ac:spMk id="9" creationId="{EBC4D3E4-477A-E6F1-FC4C-9784C9E171D6}"/>
          </ac:spMkLst>
        </pc:spChg>
        <pc:spChg chg="mod">
          <ac:chgData name="Takeshi, UTokyo IIMOTO" userId="561ff712b9df7396" providerId="LiveId" clId="{EE96A9C7-9295-4211-A59F-B8627FCBF2DD}" dt="2024-05-20T08:28:46.753" v="75" actId="2711"/>
          <ac:spMkLst>
            <pc:docMk/>
            <pc:sldMk cId="781018322" sldId="262"/>
            <ac:spMk id="10" creationId="{419EC50C-8B3B-3D57-9823-09D57994C005}"/>
          </ac:spMkLst>
        </pc:spChg>
        <pc:spChg chg="mod">
          <ac:chgData name="Takeshi, UTokyo IIMOTO" userId="561ff712b9df7396" providerId="LiveId" clId="{EE96A9C7-9295-4211-A59F-B8627FCBF2DD}" dt="2024-05-20T08:28:46.753" v="75" actId="2711"/>
          <ac:spMkLst>
            <pc:docMk/>
            <pc:sldMk cId="781018322" sldId="262"/>
            <ac:spMk id="11" creationId="{7FB419A4-0A3D-2FCB-4011-1E9C8E7081D9}"/>
          </ac:spMkLst>
        </pc:spChg>
        <pc:spChg chg="mod">
          <ac:chgData name="Takeshi, UTokyo IIMOTO" userId="561ff712b9df7396" providerId="LiveId" clId="{EE96A9C7-9295-4211-A59F-B8627FCBF2DD}" dt="2024-05-20T08:28:46.753" v="75" actId="2711"/>
          <ac:spMkLst>
            <pc:docMk/>
            <pc:sldMk cId="781018322" sldId="262"/>
            <ac:spMk id="12" creationId="{98B59AC3-A54E-3E29-51F5-B6E7384AD44E}"/>
          </ac:spMkLst>
        </pc:spChg>
        <pc:picChg chg="add mod">
          <ac:chgData name="Takeshi, UTokyo IIMOTO" userId="561ff712b9df7396" providerId="LiveId" clId="{EE96A9C7-9295-4211-A59F-B8627FCBF2DD}" dt="2024-05-20T08:08:26.428" v="12"/>
          <ac:picMkLst>
            <pc:docMk/>
            <pc:sldMk cId="781018322" sldId="262"/>
            <ac:picMk id="2" creationId="{28C29F01-7585-3C74-D0B4-85EA21C8C7EF}"/>
          </ac:picMkLst>
        </pc:picChg>
      </pc:sldChg>
      <pc:sldChg chg="del">
        <pc:chgData name="Takeshi, UTokyo IIMOTO" userId="561ff712b9df7396" providerId="LiveId" clId="{EE96A9C7-9295-4211-A59F-B8627FCBF2DD}" dt="2024-05-20T08:08:43.666" v="14" actId="47"/>
        <pc:sldMkLst>
          <pc:docMk/>
          <pc:sldMk cId="775347126" sldId="266"/>
        </pc:sldMkLst>
      </pc:sldChg>
      <pc:sldChg chg="del">
        <pc:chgData name="Takeshi, UTokyo IIMOTO" userId="561ff712b9df7396" providerId="LiveId" clId="{EE96A9C7-9295-4211-A59F-B8627FCBF2DD}" dt="2024-05-20T08:07:15.866" v="4" actId="47"/>
        <pc:sldMkLst>
          <pc:docMk/>
          <pc:sldMk cId="676239540" sldId="268"/>
        </pc:sldMkLst>
      </pc:sldChg>
      <pc:sldChg chg="del">
        <pc:chgData name="Takeshi, UTokyo IIMOTO" userId="561ff712b9df7396" providerId="LiveId" clId="{EE96A9C7-9295-4211-A59F-B8627FCBF2DD}" dt="2024-05-20T08:08:45.551" v="16" actId="47"/>
        <pc:sldMkLst>
          <pc:docMk/>
          <pc:sldMk cId="1191350883" sldId="269"/>
        </pc:sldMkLst>
      </pc:sldChg>
      <pc:sldChg chg="del">
        <pc:chgData name="Takeshi, UTokyo IIMOTO" userId="561ff712b9df7396" providerId="LiveId" clId="{EE96A9C7-9295-4211-A59F-B8627FCBF2DD}" dt="2024-05-20T08:08:46.289" v="18" actId="47"/>
        <pc:sldMkLst>
          <pc:docMk/>
          <pc:sldMk cId="177357080" sldId="270"/>
        </pc:sldMkLst>
      </pc:sldChg>
      <pc:sldChg chg="del">
        <pc:chgData name="Takeshi, UTokyo IIMOTO" userId="561ff712b9df7396" providerId="LiveId" clId="{EE96A9C7-9295-4211-A59F-B8627FCBF2DD}" dt="2024-05-20T08:08:45.913" v="17" actId="47"/>
        <pc:sldMkLst>
          <pc:docMk/>
          <pc:sldMk cId="4292453589" sldId="271"/>
        </pc:sldMkLst>
      </pc:sldChg>
      <pc:sldChg chg="modSp del mod">
        <pc:chgData name="Takeshi, UTokyo IIMOTO" userId="561ff712b9df7396" providerId="LiveId" clId="{EE96A9C7-9295-4211-A59F-B8627FCBF2DD}" dt="2024-05-20T07:49:25.122" v="1" actId="47"/>
        <pc:sldMkLst>
          <pc:docMk/>
          <pc:sldMk cId="1378482735" sldId="274"/>
        </pc:sldMkLst>
        <pc:picChg chg="mod">
          <ac:chgData name="Takeshi, UTokyo IIMOTO" userId="561ff712b9df7396" providerId="LiveId" clId="{EE96A9C7-9295-4211-A59F-B8627FCBF2DD}" dt="2024-05-20T07:49:13.511" v="0" actId="1076"/>
          <ac:picMkLst>
            <pc:docMk/>
            <pc:sldMk cId="1378482735" sldId="274"/>
            <ac:picMk id="7" creationId="{5FA44850-CF48-6547-15FB-89594EDB85F4}"/>
          </ac:picMkLst>
        </pc:picChg>
      </pc:sldChg>
      <pc:sldChg chg="addSp delSp modSp mod ord">
        <pc:chgData name="Takeshi, UTokyo IIMOTO" userId="561ff712b9df7396" providerId="LiveId" clId="{EE96A9C7-9295-4211-A59F-B8627FCBF2DD}" dt="2024-05-30T07:21:50.990" v="472" actId="20577"/>
        <pc:sldMkLst>
          <pc:docMk/>
          <pc:sldMk cId="3193946769" sldId="275"/>
        </pc:sldMkLst>
        <pc:spChg chg="mod">
          <ac:chgData name="Takeshi, UTokyo IIMOTO" userId="561ff712b9df7396" providerId="LiveId" clId="{EE96A9C7-9295-4211-A59F-B8627FCBF2DD}" dt="2024-05-20T08:12:39.950" v="60" actId="1076"/>
          <ac:spMkLst>
            <pc:docMk/>
            <pc:sldMk cId="3193946769" sldId="275"/>
            <ac:spMk id="4" creationId="{9A447584-CC94-AE4D-1AFF-E81CE87D58D9}"/>
          </ac:spMkLst>
        </pc:spChg>
        <pc:spChg chg="mod">
          <ac:chgData name="Takeshi, UTokyo IIMOTO" userId="561ff712b9df7396" providerId="LiveId" clId="{EE96A9C7-9295-4211-A59F-B8627FCBF2DD}" dt="2024-05-30T07:21:50.990" v="472" actId="20577"/>
          <ac:spMkLst>
            <pc:docMk/>
            <pc:sldMk cId="3193946769" sldId="275"/>
            <ac:spMk id="6" creationId="{D762298D-0332-1EC5-E45B-89A095EC8F85}"/>
          </ac:spMkLst>
        </pc:spChg>
        <pc:spChg chg="del">
          <ac:chgData name="Takeshi, UTokyo IIMOTO" userId="561ff712b9df7396" providerId="LiveId" clId="{EE96A9C7-9295-4211-A59F-B8627FCBF2DD}" dt="2024-05-20T08:09:41.122" v="24" actId="478"/>
          <ac:spMkLst>
            <pc:docMk/>
            <pc:sldMk cId="3193946769" sldId="275"/>
            <ac:spMk id="15" creationId="{0CA84FFE-BF97-C989-FF1D-FE2053D59FAC}"/>
          </ac:spMkLst>
        </pc:spChg>
        <pc:spChg chg="add mod">
          <ac:chgData name="Takeshi, UTokyo IIMOTO" userId="561ff712b9df7396" providerId="LiveId" clId="{EE96A9C7-9295-4211-A59F-B8627FCBF2DD}" dt="2024-05-20T08:25:54.350" v="65"/>
          <ac:spMkLst>
            <pc:docMk/>
            <pc:sldMk cId="3193946769" sldId="275"/>
            <ac:spMk id="15" creationId="{C00DFC9F-3236-45D4-326F-3C47DB66C70A}"/>
          </ac:spMkLst>
        </pc:spChg>
        <pc:spChg chg="add mod">
          <ac:chgData name="Takeshi, UTokyo IIMOTO" userId="561ff712b9df7396" providerId="LiveId" clId="{EE96A9C7-9295-4211-A59F-B8627FCBF2DD}" dt="2024-05-30T07:17:54.142" v="263"/>
          <ac:spMkLst>
            <pc:docMk/>
            <pc:sldMk cId="3193946769" sldId="275"/>
            <ac:spMk id="16" creationId="{0A2DB416-0AE3-86D8-C18F-D6B16C7D3D62}"/>
          </ac:spMkLst>
        </pc:spChg>
        <pc:spChg chg="del mod">
          <ac:chgData name="Takeshi, UTokyo IIMOTO" userId="561ff712b9df7396" providerId="LiveId" clId="{EE96A9C7-9295-4211-A59F-B8627FCBF2DD}" dt="2024-05-20T08:08:58.053" v="20" actId="478"/>
          <ac:spMkLst>
            <pc:docMk/>
            <pc:sldMk cId="3193946769" sldId="275"/>
            <ac:spMk id="16" creationId="{96A11D91-284D-1BA6-43C3-84374197A90F}"/>
          </ac:spMkLst>
        </pc:spChg>
        <pc:spChg chg="del">
          <ac:chgData name="Takeshi, UTokyo IIMOTO" userId="561ff712b9df7396" providerId="LiveId" clId="{EE96A9C7-9295-4211-A59F-B8627FCBF2DD}" dt="2024-05-20T08:09:00.659" v="21" actId="478"/>
          <ac:spMkLst>
            <pc:docMk/>
            <pc:sldMk cId="3193946769" sldId="275"/>
            <ac:spMk id="17" creationId="{BC8F93CA-EA0A-5C78-FDE5-5101948E6A45}"/>
          </ac:spMkLst>
        </pc:spChg>
        <pc:spChg chg="add mod">
          <ac:chgData name="Takeshi, UTokyo IIMOTO" userId="561ff712b9df7396" providerId="LiveId" clId="{EE96A9C7-9295-4211-A59F-B8627FCBF2DD}" dt="2024-05-30T07:18:01.871" v="264"/>
          <ac:spMkLst>
            <pc:docMk/>
            <pc:sldMk cId="3193946769" sldId="275"/>
            <ac:spMk id="17" creationId="{D43E2A3C-A76F-CBA5-0844-3B427A784F5C}"/>
          </ac:spMkLst>
        </pc:spChg>
        <pc:spChg chg="add del mod">
          <ac:chgData name="Takeshi, UTokyo IIMOTO" userId="561ff712b9df7396" providerId="LiveId" clId="{EE96A9C7-9295-4211-A59F-B8627FCBF2DD}" dt="2024-05-30T07:18:08.921" v="267" actId="14100"/>
          <ac:spMkLst>
            <pc:docMk/>
            <pc:sldMk cId="3193946769" sldId="275"/>
            <ac:spMk id="20" creationId="{AB6FD7CB-3C13-7CE7-A7F9-EC65ACE80977}"/>
          </ac:spMkLst>
        </pc:spChg>
        <pc:picChg chg="add mod">
          <ac:chgData name="Takeshi, UTokyo IIMOTO" userId="561ff712b9df7396" providerId="LiveId" clId="{EE96A9C7-9295-4211-A59F-B8627FCBF2DD}" dt="2024-05-20T08:08:07.688" v="11" actId="1076"/>
          <ac:picMkLst>
            <pc:docMk/>
            <pc:sldMk cId="3193946769" sldId="275"/>
            <ac:picMk id="14" creationId="{7F6EBAED-3026-18AF-6966-ADC4500EDD0B}"/>
          </ac:picMkLst>
        </pc:picChg>
      </pc:sldChg>
      <pc:sldChg chg="addSp delSp modSp new mod">
        <pc:chgData name="Takeshi, UTokyo IIMOTO" userId="561ff712b9df7396" providerId="LiveId" clId="{EE96A9C7-9295-4211-A59F-B8627FCBF2DD}" dt="2024-05-30T08:42:34.385" v="1148" actId="14100"/>
        <pc:sldMkLst>
          <pc:docMk/>
          <pc:sldMk cId="1585962005" sldId="276"/>
        </pc:sldMkLst>
        <pc:spChg chg="mod">
          <ac:chgData name="Takeshi, UTokyo IIMOTO" userId="561ff712b9df7396" providerId="LiveId" clId="{EE96A9C7-9295-4211-A59F-B8627FCBF2DD}" dt="2024-05-21T23:54:39.007" v="209" actId="20577"/>
          <ac:spMkLst>
            <pc:docMk/>
            <pc:sldMk cId="1585962005" sldId="276"/>
            <ac:spMk id="2" creationId="{B3365238-696C-3A25-183D-898A98D87DB8}"/>
          </ac:spMkLst>
        </pc:spChg>
        <pc:spChg chg="mod">
          <ac:chgData name="Takeshi, UTokyo IIMOTO" userId="561ff712b9df7396" providerId="LiveId" clId="{EE96A9C7-9295-4211-A59F-B8627FCBF2DD}" dt="2024-05-20T08:35:07.994" v="151" actId="1076"/>
          <ac:spMkLst>
            <pc:docMk/>
            <pc:sldMk cId="1585962005" sldId="276"/>
            <ac:spMk id="3" creationId="{2E70B217-D2D1-793E-F633-404C7691096A}"/>
          </ac:spMkLst>
        </pc:spChg>
        <pc:spChg chg="del mod">
          <ac:chgData name="Takeshi, UTokyo IIMOTO" userId="561ff712b9df7396" providerId="LiveId" clId="{EE96A9C7-9295-4211-A59F-B8627FCBF2DD}" dt="2024-05-20T08:35:14.015" v="153" actId="478"/>
          <ac:spMkLst>
            <pc:docMk/>
            <pc:sldMk cId="1585962005" sldId="276"/>
            <ac:spMk id="4" creationId="{B17FC727-D09E-926B-5A80-1E77DE5EA7AA}"/>
          </ac:spMkLst>
        </pc:spChg>
        <pc:spChg chg="add del mod">
          <ac:chgData name="Takeshi, UTokyo IIMOTO" userId="561ff712b9df7396" providerId="LiveId" clId="{EE96A9C7-9295-4211-A59F-B8627FCBF2DD}" dt="2024-05-30T07:26:11.120" v="511" actId="478"/>
          <ac:spMkLst>
            <pc:docMk/>
            <pc:sldMk cId="1585962005" sldId="276"/>
            <ac:spMk id="5" creationId="{78B6A9BF-AC89-01A7-3A8D-4E0BDBEC5FA8}"/>
          </ac:spMkLst>
        </pc:spChg>
        <pc:spChg chg="del">
          <ac:chgData name="Takeshi, UTokyo IIMOTO" userId="561ff712b9df7396" providerId="LiveId" clId="{EE96A9C7-9295-4211-A59F-B8627FCBF2DD}" dt="2024-05-20T08:35:11.159" v="152" actId="478"/>
          <ac:spMkLst>
            <pc:docMk/>
            <pc:sldMk cId="1585962005" sldId="276"/>
            <ac:spMk id="5" creationId="{F375C6E6-FAEF-C1A8-2459-849FC8CEA3EE}"/>
          </ac:spMkLst>
        </pc:spChg>
        <pc:spChg chg="add del mod">
          <ac:chgData name="Takeshi, UTokyo IIMOTO" userId="561ff712b9df7396" providerId="LiveId" clId="{EE96A9C7-9295-4211-A59F-B8627FCBF2DD}" dt="2024-05-20T08:29:45.329" v="82" actId="478"/>
          <ac:spMkLst>
            <pc:docMk/>
            <pc:sldMk cId="1585962005" sldId="276"/>
            <ac:spMk id="7" creationId="{55FC1FE1-3518-40FA-B2E9-24AFBBA5E65A}"/>
          </ac:spMkLst>
        </pc:spChg>
        <pc:spChg chg="add del mod">
          <ac:chgData name="Takeshi, UTokyo IIMOTO" userId="561ff712b9df7396" providerId="LiveId" clId="{EE96A9C7-9295-4211-A59F-B8627FCBF2DD}" dt="2024-05-30T07:26:20.950" v="514" actId="478"/>
          <ac:spMkLst>
            <pc:docMk/>
            <pc:sldMk cId="1585962005" sldId="276"/>
            <ac:spMk id="8" creationId="{28F27C17-A32E-2961-ED6E-46BAD015BCFB}"/>
          </ac:spMkLst>
        </pc:spChg>
        <pc:spChg chg="add mod">
          <ac:chgData name="Takeshi, UTokyo IIMOTO" userId="561ff712b9df7396" providerId="LiveId" clId="{EE96A9C7-9295-4211-A59F-B8627FCBF2DD}" dt="2024-05-30T07:56:09.979" v="737" actId="404"/>
          <ac:spMkLst>
            <pc:docMk/>
            <pc:sldMk cId="1585962005" sldId="276"/>
            <ac:spMk id="11" creationId="{99BCDEE5-7D59-D568-3559-6BC8957194FA}"/>
          </ac:spMkLst>
        </pc:spChg>
        <pc:spChg chg="add mod">
          <ac:chgData name="Takeshi, UTokyo IIMOTO" userId="561ff712b9df7396" providerId="LiveId" clId="{EE96A9C7-9295-4211-A59F-B8627FCBF2DD}" dt="2024-05-30T07:56:18.037" v="738" actId="404"/>
          <ac:spMkLst>
            <pc:docMk/>
            <pc:sldMk cId="1585962005" sldId="276"/>
            <ac:spMk id="13" creationId="{F0547F50-9FED-13A9-1382-C854F5F149B3}"/>
          </ac:spMkLst>
        </pc:spChg>
        <pc:spChg chg="add mod">
          <ac:chgData name="Takeshi, UTokyo IIMOTO" userId="561ff712b9df7396" providerId="LiveId" clId="{EE96A9C7-9295-4211-A59F-B8627FCBF2DD}" dt="2024-05-20T08:33:47.516" v="138" actId="1076"/>
          <ac:spMkLst>
            <pc:docMk/>
            <pc:sldMk cId="1585962005" sldId="276"/>
            <ac:spMk id="16" creationId="{58A676B1-B92A-4ABF-9C13-48A3B3207BEC}"/>
          </ac:spMkLst>
        </pc:spChg>
        <pc:spChg chg="add mod">
          <ac:chgData name="Takeshi, UTokyo IIMOTO" userId="561ff712b9df7396" providerId="LiveId" clId="{EE96A9C7-9295-4211-A59F-B8627FCBF2DD}" dt="2024-05-30T08:42:34.385" v="1148" actId="14100"/>
          <ac:spMkLst>
            <pc:docMk/>
            <pc:sldMk cId="1585962005" sldId="276"/>
            <ac:spMk id="19" creationId="{E56EA2EA-FF0B-F77C-008C-2260E9BE65EC}"/>
          </ac:spMkLst>
        </pc:spChg>
        <pc:spChg chg="add mod">
          <ac:chgData name="Takeshi, UTokyo IIMOTO" userId="561ff712b9df7396" providerId="LiveId" clId="{EE96A9C7-9295-4211-A59F-B8627FCBF2DD}" dt="2024-05-21T23:54:44.720" v="210" actId="20577"/>
          <ac:spMkLst>
            <pc:docMk/>
            <pc:sldMk cId="1585962005" sldId="276"/>
            <ac:spMk id="20" creationId="{92BFDD11-871E-2412-FE46-98EEF8BC1C86}"/>
          </ac:spMkLst>
        </pc:spChg>
        <pc:spChg chg="add mod">
          <ac:chgData name="Takeshi, UTokyo IIMOTO" userId="561ff712b9df7396" providerId="LiveId" clId="{EE96A9C7-9295-4211-A59F-B8627FCBF2DD}" dt="2024-05-30T07:18:17.659" v="268" actId="14100"/>
          <ac:spMkLst>
            <pc:docMk/>
            <pc:sldMk cId="1585962005" sldId="276"/>
            <ac:spMk id="22" creationId="{3AE9E2B5-1D40-0367-E9D2-8434D6D97D6D}"/>
          </ac:spMkLst>
        </pc:spChg>
        <pc:spChg chg="add mod">
          <ac:chgData name="Takeshi, UTokyo IIMOTO" userId="561ff712b9df7396" providerId="LiveId" clId="{EE96A9C7-9295-4211-A59F-B8627FCBF2DD}" dt="2024-05-30T07:56:36.232" v="743" actId="1076"/>
          <ac:spMkLst>
            <pc:docMk/>
            <pc:sldMk cId="1585962005" sldId="276"/>
            <ac:spMk id="23" creationId="{B22458CC-6007-15B2-3A24-758C52DC3D3F}"/>
          </ac:spMkLst>
        </pc:spChg>
        <pc:spChg chg="add mod">
          <ac:chgData name="Takeshi, UTokyo IIMOTO" userId="561ff712b9df7396" providerId="LiveId" clId="{EE96A9C7-9295-4211-A59F-B8627FCBF2DD}" dt="2024-05-30T07:57:07.319" v="746" actId="1076"/>
          <ac:spMkLst>
            <pc:docMk/>
            <pc:sldMk cId="1585962005" sldId="276"/>
            <ac:spMk id="25" creationId="{4952D957-8C27-389B-E9AE-B0520EF5261D}"/>
          </ac:spMkLst>
        </pc:spChg>
        <pc:picChg chg="add mod">
          <ac:chgData name="Takeshi, UTokyo IIMOTO" userId="561ff712b9df7396" providerId="LiveId" clId="{EE96A9C7-9295-4211-A59F-B8627FCBF2DD}" dt="2024-05-30T07:30:03.940" v="551" actId="1076"/>
          <ac:picMkLst>
            <pc:docMk/>
            <pc:sldMk cId="1585962005" sldId="276"/>
            <ac:picMk id="6" creationId="{7BA4C2EA-01CE-473C-BA78-25FC4970626D}"/>
          </ac:picMkLst>
        </pc:picChg>
        <pc:picChg chg="add del mod">
          <ac:chgData name="Takeshi, UTokyo IIMOTO" userId="561ff712b9df7396" providerId="LiveId" clId="{EE96A9C7-9295-4211-A59F-B8627FCBF2DD}" dt="2024-05-20T08:32:29.815" v="117" actId="21"/>
          <ac:picMkLst>
            <pc:docMk/>
            <pc:sldMk cId="1585962005" sldId="276"/>
            <ac:picMk id="8" creationId="{B9F248EA-6757-43E5-AD3C-BCF8C4D95D0F}"/>
          </ac:picMkLst>
        </pc:picChg>
        <pc:picChg chg="add del mod">
          <ac:chgData name="Takeshi, UTokyo IIMOTO" userId="561ff712b9df7396" providerId="LiveId" clId="{EE96A9C7-9295-4211-A59F-B8627FCBF2DD}" dt="2024-05-20T08:32:29.815" v="117" actId="21"/>
          <ac:picMkLst>
            <pc:docMk/>
            <pc:sldMk cId="1585962005" sldId="276"/>
            <ac:picMk id="9" creationId="{9ED195EB-3948-4B25-B4B2-5B42A6F721F8}"/>
          </ac:picMkLst>
        </pc:picChg>
        <pc:picChg chg="add mod">
          <ac:chgData name="Takeshi, UTokyo IIMOTO" userId="561ff712b9df7396" providerId="LiveId" clId="{EE96A9C7-9295-4211-A59F-B8627FCBF2DD}" dt="2024-05-30T07:30:25.337" v="556" actId="1076"/>
          <ac:picMkLst>
            <pc:docMk/>
            <pc:sldMk cId="1585962005" sldId="276"/>
            <ac:picMk id="10" creationId="{0B538D85-890D-4D08-84C3-C15AEA4BE109}"/>
          </ac:picMkLst>
        </pc:picChg>
        <pc:picChg chg="add del mod">
          <ac:chgData name="Takeshi, UTokyo IIMOTO" userId="561ff712b9df7396" providerId="LiveId" clId="{EE96A9C7-9295-4211-A59F-B8627FCBF2DD}" dt="2024-05-20T08:55:19.678" v="180" actId="21"/>
          <ac:picMkLst>
            <pc:docMk/>
            <pc:sldMk cId="1585962005" sldId="276"/>
            <ac:picMk id="11" creationId="{EFDBBD92-192E-4F5E-A70A-98423C892382}"/>
          </ac:picMkLst>
        </pc:picChg>
        <pc:picChg chg="add del mod">
          <ac:chgData name="Takeshi, UTokyo IIMOTO" userId="561ff712b9df7396" providerId="LiveId" clId="{EE96A9C7-9295-4211-A59F-B8627FCBF2DD}" dt="2024-05-20T08:33:25.066" v="132" actId="478"/>
          <ac:picMkLst>
            <pc:docMk/>
            <pc:sldMk cId="1585962005" sldId="276"/>
            <ac:picMk id="12" creationId="{4FC70BBC-B411-409A-96E3-A0F4898B1C78}"/>
          </ac:picMkLst>
        </pc:picChg>
        <pc:picChg chg="add del mod">
          <ac:chgData name="Takeshi, UTokyo IIMOTO" userId="561ff712b9df7396" providerId="LiveId" clId="{EE96A9C7-9295-4211-A59F-B8627FCBF2DD}" dt="2024-05-20T08:32:29.815" v="117" actId="21"/>
          <ac:picMkLst>
            <pc:docMk/>
            <pc:sldMk cId="1585962005" sldId="276"/>
            <ac:picMk id="13" creationId="{8E67FFFC-8CD9-4B4C-9BF5-3762392DBE2A}"/>
          </ac:picMkLst>
        </pc:picChg>
        <pc:picChg chg="add mod">
          <ac:chgData name="Takeshi, UTokyo IIMOTO" userId="561ff712b9df7396" providerId="LiveId" clId="{EE96A9C7-9295-4211-A59F-B8627FCBF2DD}" dt="2024-05-20T08:53:00.705" v="154" actId="1076"/>
          <ac:picMkLst>
            <pc:docMk/>
            <pc:sldMk cId="1585962005" sldId="276"/>
            <ac:picMk id="14" creationId="{DE19D39D-54E7-44E5-9460-40AB4034728B}"/>
          </ac:picMkLst>
        </pc:picChg>
        <pc:picChg chg="add mod">
          <ac:chgData name="Takeshi, UTokyo IIMOTO" userId="561ff712b9df7396" providerId="LiveId" clId="{EE96A9C7-9295-4211-A59F-B8627FCBF2DD}" dt="2024-05-20T08:33:50.482" v="139" actId="1076"/>
          <ac:picMkLst>
            <pc:docMk/>
            <pc:sldMk cId="1585962005" sldId="276"/>
            <ac:picMk id="15" creationId="{E0584830-FC73-4C6D-A8C5-A299701E427F}"/>
          </ac:picMkLst>
        </pc:picChg>
        <pc:picChg chg="add mod">
          <ac:chgData name="Takeshi, UTokyo IIMOTO" userId="561ff712b9df7396" providerId="LiveId" clId="{EE96A9C7-9295-4211-A59F-B8627FCBF2DD}" dt="2024-05-20T08:26:26.664" v="67"/>
          <ac:picMkLst>
            <pc:docMk/>
            <pc:sldMk cId="1585962005" sldId="276"/>
            <ac:picMk id="17" creationId="{86BE75B1-08CC-5AE6-BB6C-A6A8952528E4}"/>
          </ac:picMkLst>
        </pc:picChg>
        <pc:picChg chg="add mod">
          <ac:chgData name="Takeshi, UTokyo IIMOTO" userId="561ff712b9df7396" providerId="LiveId" clId="{EE96A9C7-9295-4211-A59F-B8627FCBF2DD}" dt="2024-05-30T07:30:22.461" v="555" actId="1076"/>
          <ac:picMkLst>
            <pc:docMk/>
            <pc:sldMk cId="1585962005" sldId="276"/>
            <ac:picMk id="21" creationId="{F0C40349-EB30-FCA5-BFEE-22565A0F4F05}"/>
          </ac:picMkLst>
        </pc:picChg>
      </pc:sldChg>
      <pc:sldChg chg="addSp delSp modSp new mod">
        <pc:chgData name="Takeshi, UTokyo IIMOTO" userId="561ff712b9df7396" providerId="LiveId" clId="{EE96A9C7-9295-4211-A59F-B8627FCBF2DD}" dt="2024-05-30T09:04:39.012" v="1358" actId="1076"/>
        <pc:sldMkLst>
          <pc:docMk/>
          <pc:sldMk cId="1596134392" sldId="277"/>
        </pc:sldMkLst>
        <pc:spChg chg="del mod">
          <ac:chgData name="Takeshi, UTokyo IIMOTO" userId="561ff712b9df7396" providerId="LiveId" clId="{EE96A9C7-9295-4211-A59F-B8627FCBF2DD}" dt="2024-05-20T08:54:18.258" v="174" actId="478"/>
          <ac:spMkLst>
            <pc:docMk/>
            <pc:sldMk cId="1596134392" sldId="277"/>
            <ac:spMk id="2" creationId="{162C15D0-F3F4-7397-0089-03622D9780FA}"/>
          </ac:spMkLst>
        </pc:spChg>
        <pc:spChg chg="del">
          <ac:chgData name="Takeshi, UTokyo IIMOTO" userId="561ff712b9df7396" providerId="LiveId" clId="{EE96A9C7-9295-4211-A59F-B8627FCBF2DD}" dt="2024-05-20T08:53:15.185" v="156" actId="478"/>
          <ac:spMkLst>
            <pc:docMk/>
            <pc:sldMk cId="1596134392" sldId="277"/>
            <ac:spMk id="4" creationId="{62A531F8-051B-F956-F9F1-F3F8AB97DA7A}"/>
          </ac:spMkLst>
        </pc:spChg>
        <pc:spChg chg="del">
          <ac:chgData name="Takeshi, UTokyo IIMOTO" userId="561ff712b9df7396" providerId="LiveId" clId="{EE96A9C7-9295-4211-A59F-B8627FCBF2DD}" dt="2024-05-20T08:53:12.823" v="155" actId="478"/>
          <ac:spMkLst>
            <pc:docMk/>
            <pc:sldMk cId="1596134392" sldId="277"/>
            <ac:spMk id="5" creationId="{588149F0-E885-4822-C70E-C8EAA781A1E7}"/>
          </ac:spMkLst>
        </pc:spChg>
        <pc:spChg chg="add mod">
          <ac:chgData name="Takeshi, UTokyo IIMOTO" userId="561ff712b9df7396" providerId="LiveId" clId="{EE96A9C7-9295-4211-A59F-B8627FCBF2DD}" dt="2024-05-21T23:55:56.581" v="217" actId="20577"/>
          <ac:spMkLst>
            <pc:docMk/>
            <pc:sldMk cId="1596134392" sldId="277"/>
            <ac:spMk id="6" creationId="{066AE2DD-9811-7224-6D49-0522F0ABB634}"/>
          </ac:spMkLst>
        </pc:spChg>
        <pc:spChg chg="add del mod">
          <ac:chgData name="Takeshi, UTokyo IIMOTO" userId="561ff712b9df7396" providerId="LiveId" clId="{EE96A9C7-9295-4211-A59F-B8627FCBF2DD}" dt="2024-05-30T08:42:41.274" v="1149" actId="478"/>
          <ac:spMkLst>
            <pc:docMk/>
            <pc:sldMk cId="1596134392" sldId="277"/>
            <ac:spMk id="11" creationId="{228B900A-08C0-6F53-BA66-B60357B4D43A}"/>
          </ac:spMkLst>
        </pc:spChg>
        <pc:spChg chg="add mod">
          <ac:chgData name="Takeshi, UTokyo IIMOTO" userId="561ff712b9df7396" providerId="LiveId" clId="{EE96A9C7-9295-4211-A59F-B8627FCBF2DD}" dt="2024-05-21T23:56:28.671" v="220" actId="20577"/>
          <ac:spMkLst>
            <pc:docMk/>
            <pc:sldMk cId="1596134392" sldId="277"/>
            <ac:spMk id="12" creationId="{7C6971C0-3F78-BC74-D63A-2E129B6F5422}"/>
          </ac:spMkLst>
        </pc:spChg>
        <pc:spChg chg="add mod">
          <ac:chgData name="Takeshi, UTokyo IIMOTO" userId="561ff712b9df7396" providerId="LiveId" clId="{EE96A9C7-9295-4211-A59F-B8627FCBF2DD}" dt="2024-05-30T07:18:25.879" v="269" actId="14100"/>
          <ac:spMkLst>
            <pc:docMk/>
            <pc:sldMk cId="1596134392" sldId="277"/>
            <ac:spMk id="14" creationId="{C034C5B5-0B2C-70D1-F36D-1A498BF72B37}"/>
          </ac:spMkLst>
        </pc:spChg>
        <pc:spChg chg="add mod">
          <ac:chgData name="Takeshi, UTokyo IIMOTO" userId="561ff712b9df7396" providerId="LiveId" clId="{EE96A9C7-9295-4211-A59F-B8627FCBF2DD}" dt="2024-05-30T08:03:56.819" v="799" actId="20577"/>
          <ac:spMkLst>
            <pc:docMk/>
            <pc:sldMk cId="1596134392" sldId="277"/>
            <ac:spMk id="15" creationId="{0F2CF922-8061-9C15-A5E9-A40C8AC791EB}"/>
          </ac:spMkLst>
        </pc:spChg>
        <pc:spChg chg="add mod">
          <ac:chgData name="Takeshi, UTokyo IIMOTO" userId="561ff712b9df7396" providerId="LiveId" clId="{EE96A9C7-9295-4211-A59F-B8627FCBF2DD}" dt="2024-05-30T08:08:33.346" v="850" actId="1076"/>
          <ac:spMkLst>
            <pc:docMk/>
            <pc:sldMk cId="1596134392" sldId="277"/>
            <ac:spMk id="17" creationId="{051C8F33-AB27-AA6D-ED39-2E1B855FFFF0}"/>
          </ac:spMkLst>
        </pc:spChg>
        <pc:spChg chg="add mod">
          <ac:chgData name="Takeshi, UTokyo IIMOTO" userId="561ff712b9df7396" providerId="LiveId" clId="{EE96A9C7-9295-4211-A59F-B8627FCBF2DD}" dt="2024-05-30T08:13:43.568" v="906" actId="1076"/>
          <ac:spMkLst>
            <pc:docMk/>
            <pc:sldMk cId="1596134392" sldId="277"/>
            <ac:spMk id="19" creationId="{110227BB-510A-2C52-53D6-654C3F2ABCF2}"/>
          </ac:spMkLst>
        </pc:spChg>
        <pc:spChg chg="add mod">
          <ac:chgData name="Takeshi, UTokyo IIMOTO" userId="561ff712b9df7396" providerId="LiveId" clId="{EE96A9C7-9295-4211-A59F-B8627FCBF2DD}" dt="2024-05-30T09:04:39.012" v="1358" actId="1076"/>
          <ac:spMkLst>
            <pc:docMk/>
            <pc:sldMk cId="1596134392" sldId="277"/>
            <ac:spMk id="21" creationId="{F520C35E-4F55-A426-C378-2B115A065D52}"/>
          </ac:spMkLst>
        </pc:spChg>
        <pc:spChg chg="add mod">
          <ac:chgData name="Takeshi, UTokyo IIMOTO" userId="561ff712b9df7396" providerId="LiveId" clId="{EE96A9C7-9295-4211-A59F-B8627FCBF2DD}" dt="2024-05-30T08:15:59.424" v="927" actId="1076"/>
          <ac:spMkLst>
            <pc:docMk/>
            <pc:sldMk cId="1596134392" sldId="277"/>
            <ac:spMk id="23" creationId="{DB33FB48-0CC5-F12B-2AC4-CFA82856E369}"/>
          </ac:spMkLst>
        </pc:spChg>
        <pc:spChg chg="mod">
          <ac:chgData name="Takeshi, UTokyo IIMOTO" userId="561ff712b9df7396" providerId="LiveId" clId="{EE96A9C7-9295-4211-A59F-B8627FCBF2DD}" dt="2024-05-30T08:19:08.594" v="949" actId="478"/>
          <ac:spMkLst>
            <pc:docMk/>
            <pc:sldMk cId="1596134392" sldId="277"/>
            <ac:spMk id="27" creationId="{764CD8A9-7DD7-0FF6-CC1D-4F9175406E01}"/>
          </ac:spMkLst>
        </pc:spChg>
        <pc:spChg chg="mod">
          <ac:chgData name="Takeshi, UTokyo IIMOTO" userId="561ff712b9df7396" providerId="LiveId" clId="{EE96A9C7-9295-4211-A59F-B8627FCBF2DD}" dt="2024-05-30T08:18:57.132" v="946"/>
          <ac:spMkLst>
            <pc:docMk/>
            <pc:sldMk cId="1596134392" sldId="277"/>
            <ac:spMk id="30" creationId="{6CD06092-28DA-D232-0EDD-A825D3550064}"/>
          </ac:spMkLst>
        </pc:spChg>
        <pc:spChg chg="mod">
          <ac:chgData name="Takeshi, UTokyo IIMOTO" userId="561ff712b9df7396" providerId="LiveId" clId="{EE96A9C7-9295-4211-A59F-B8627FCBF2DD}" dt="2024-05-30T08:18:57.132" v="946"/>
          <ac:spMkLst>
            <pc:docMk/>
            <pc:sldMk cId="1596134392" sldId="277"/>
            <ac:spMk id="33" creationId="{82E3B574-F676-EB6C-909D-BA3825B66526}"/>
          </ac:spMkLst>
        </pc:spChg>
        <pc:spChg chg="add del mod">
          <ac:chgData name="Takeshi, UTokyo IIMOTO" userId="561ff712b9df7396" providerId="LiveId" clId="{EE96A9C7-9295-4211-A59F-B8627FCBF2DD}" dt="2024-05-30T08:19:01.320" v="947" actId="478"/>
          <ac:spMkLst>
            <pc:docMk/>
            <pc:sldMk cId="1596134392" sldId="277"/>
            <ac:spMk id="35" creationId="{FD78B345-882C-DDEC-9EB1-B465D7B1FAB6}"/>
          </ac:spMkLst>
        </pc:spChg>
        <pc:spChg chg="add del mod">
          <ac:chgData name="Takeshi, UTokyo IIMOTO" userId="561ff712b9df7396" providerId="LiveId" clId="{EE96A9C7-9295-4211-A59F-B8627FCBF2DD}" dt="2024-05-30T08:19:01.320" v="947" actId="478"/>
          <ac:spMkLst>
            <pc:docMk/>
            <pc:sldMk cId="1596134392" sldId="277"/>
            <ac:spMk id="36" creationId="{1F59C6F7-6FD6-7671-7732-2C94256328BE}"/>
          </ac:spMkLst>
        </pc:spChg>
        <pc:spChg chg="add del mod">
          <ac:chgData name="Takeshi, UTokyo IIMOTO" userId="561ff712b9df7396" providerId="LiveId" clId="{EE96A9C7-9295-4211-A59F-B8627FCBF2DD}" dt="2024-05-30T08:19:01.320" v="947" actId="478"/>
          <ac:spMkLst>
            <pc:docMk/>
            <pc:sldMk cId="1596134392" sldId="277"/>
            <ac:spMk id="37" creationId="{4AFA292C-A2F1-6E94-F482-CEB2F1C72C70}"/>
          </ac:spMkLst>
        </pc:spChg>
        <pc:spChg chg="add del mod">
          <ac:chgData name="Takeshi, UTokyo IIMOTO" userId="561ff712b9df7396" providerId="LiveId" clId="{EE96A9C7-9295-4211-A59F-B8627FCBF2DD}" dt="2024-05-30T08:19:01.320" v="947" actId="478"/>
          <ac:spMkLst>
            <pc:docMk/>
            <pc:sldMk cId="1596134392" sldId="277"/>
            <ac:spMk id="38" creationId="{A54EB726-6FA4-1320-492A-374D749D6E0A}"/>
          </ac:spMkLst>
        </pc:spChg>
        <pc:spChg chg="mod">
          <ac:chgData name="Takeshi, UTokyo IIMOTO" userId="561ff712b9df7396" providerId="LiveId" clId="{EE96A9C7-9295-4211-A59F-B8627FCBF2DD}" dt="2024-05-30T08:22:21.221" v="989" actId="1076"/>
          <ac:spMkLst>
            <pc:docMk/>
            <pc:sldMk cId="1596134392" sldId="277"/>
            <ac:spMk id="43" creationId="{B0CADB28-8CF0-4BF3-06AA-8ED524C0400D}"/>
          </ac:spMkLst>
        </pc:spChg>
        <pc:spChg chg="add mod">
          <ac:chgData name="Takeshi, UTokyo IIMOTO" userId="561ff712b9df7396" providerId="LiveId" clId="{EE96A9C7-9295-4211-A59F-B8627FCBF2DD}" dt="2024-05-30T08:42:42.765" v="1150"/>
          <ac:spMkLst>
            <pc:docMk/>
            <pc:sldMk cId="1596134392" sldId="277"/>
            <ac:spMk id="44" creationId="{F0701E99-AF24-D5CB-F01D-899AA566ED5B}"/>
          </ac:spMkLst>
        </pc:spChg>
        <pc:grpChg chg="add del mod">
          <ac:chgData name="Takeshi, UTokyo IIMOTO" userId="561ff712b9df7396" providerId="LiveId" clId="{EE96A9C7-9295-4211-A59F-B8627FCBF2DD}" dt="2024-05-30T08:19:08.594" v="949" actId="478"/>
          <ac:grpSpMkLst>
            <pc:docMk/>
            <pc:sldMk cId="1596134392" sldId="277"/>
            <ac:grpSpMk id="26" creationId="{4CDE1724-639B-3CE5-9E5D-ECE908B44B03}"/>
          </ac:grpSpMkLst>
        </pc:grpChg>
        <pc:grpChg chg="add del mod">
          <ac:chgData name="Takeshi, UTokyo IIMOTO" userId="561ff712b9df7396" providerId="LiveId" clId="{EE96A9C7-9295-4211-A59F-B8627FCBF2DD}" dt="2024-05-30T08:19:01.320" v="947" actId="478"/>
          <ac:grpSpMkLst>
            <pc:docMk/>
            <pc:sldMk cId="1596134392" sldId="277"/>
            <ac:grpSpMk id="29" creationId="{24E9628A-5F7C-4CE0-ED8B-C7F6EE754C17}"/>
          </ac:grpSpMkLst>
        </pc:grpChg>
        <pc:grpChg chg="add del mod">
          <ac:chgData name="Takeshi, UTokyo IIMOTO" userId="561ff712b9df7396" providerId="LiveId" clId="{EE96A9C7-9295-4211-A59F-B8627FCBF2DD}" dt="2024-05-30T08:19:01.320" v="947" actId="478"/>
          <ac:grpSpMkLst>
            <pc:docMk/>
            <pc:sldMk cId="1596134392" sldId="277"/>
            <ac:grpSpMk id="32" creationId="{2441B712-1C7C-8AE8-51EA-EDEA5248801F}"/>
          </ac:grpSpMkLst>
        </pc:grpChg>
        <pc:grpChg chg="add mod">
          <ac:chgData name="Takeshi, UTokyo IIMOTO" userId="561ff712b9df7396" providerId="LiveId" clId="{EE96A9C7-9295-4211-A59F-B8627FCBF2DD}" dt="2024-05-30T08:22:21.221" v="989" actId="1076"/>
          <ac:grpSpMkLst>
            <pc:docMk/>
            <pc:sldMk cId="1596134392" sldId="277"/>
            <ac:grpSpMk id="41" creationId="{3E9964A8-E08F-3F25-B609-FB171A7281C4}"/>
          </ac:grpSpMkLst>
        </pc:grpChg>
        <pc:picChg chg="add mod">
          <ac:chgData name="Takeshi, UTokyo IIMOTO" userId="561ff712b9df7396" providerId="LiveId" clId="{EE96A9C7-9295-4211-A59F-B8627FCBF2DD}" dt="2024-05-30T08:03:45.777" v="793" actId="1076"/>
          <ac:picMkLst>
            <pc:docMk/>
            <pc:sldMk cId="1596134392" sldId="277"/>
            <ac:picMk id="2" creationId="{90F1F07A-22DC-4673-878A-CC153EFD7FBE}"/>
          </ac:picMkLst>
        </pc:picChg>
        <pc:picChg chg="add mod">
          <ac:chgData name="Takeshi, UTokyo IIMOTO" userId="561ff712b9df7396" providerId="LiveId" clId="{EE96A9C7-9295-4211-A59F-B8627FCBF2DD}" dt="2024-05-30T08:03:40.407" v="791" actId="14100"/>
          <ac:picMkLst>
            <pc:docMk/>
            <pc:sldMk cId="1596134392" sldId="277"/>
            <ac:picMk id="4" creationId="{EFDBBD92-192E-4F5E-A70A-98423C892382}"/>
          </ac:picMkLst>
        </pc:picChg>
        <pc:picChg chg="add mod">
          <ac:chgData name="Takeshi, UTokyo IIMOTO" userId="561ff712b9df7396" providerId="LiveId" clId="{EE96A9C7-9295-4211-A59F-B8627FCBF2DD}" dt="2024-05-20T08:54:19.985" v="175"/>
          <ac:picMkLst>
            <pc:docMk/>
            <pc:sldMk cId="1596134392" sldId="277"/>
            <ac:picMk id="7" creationId="{7B1CF5F3-6AAE-3588-318C-7CD7631FE896}"/>
          </ac:picMkLst>
        </pc:picChg>
        <pc:picChg chg="add mod ord">
          <ac:chgData name="Takeshi, UTokyo IIMOTO" userId="561ff712b9df7396" providerId="LiveId" clId="{EE96A9C7-9295-4211-A59F-B8627FCBF2DD}" dt="2024-05-30T08:13:38.542" v="905" actId="14100"/>
          <ac:picMkLst>
            <pc:docMk/>
            <pc:sldMk cId="1596134392" sldId="277"/>
            <ac:picMk id="8" creationId="{B9F248EA-6757-43E5-AD3C-BCF8C4D95D0F}"/>
          </ac:picMkLst>
        </pc:picChg>
        <pc:picChg chg="add mod">
          <ac:chgData name="Takeshi, UTokyo IIMOTO" userId="561ff712b9df7396" providerId="LiveId" clId="{EE96A9C7-9295-4211-A59F-B8627FCBF2DD}" dt="2024-05-30T08:13:36.371" v="904" actId="1076"/>
          <ac:picMkLst>
            <pc:docMk/>
            <pc:sldMk cId="1596134392" sldId="277"/>
            <ac:picMk id="9" creationId="{9ED195EB-3948-4B25-B4B2-5B42A6F721F8}"/>
          </ac:picMkLst>
        </pc:picChg>
        <pc:picChg chg="add mod">
          <ac:chgData name="Takeshi, UTokyo IIMOTO" userId="561ff712b9df7396" providerId="LiveId" clId="{EE96A9C7-9295-4211-A59F-B8627FCBF2DD}" dt="2024-05-20T08:54:19.985" v="175"/>
          <ac:picMkLst>
            <pc:docMk/>
            <pc:sldMk cId="1596134392" sldId="277"/>
            <ac:picMk id="10" creationId="{B4B3A64A-E001-27A6-DC68-1F58B0DC5FC0}"/>
          </ac:picMkLst>
        </pc:picChg>
        <pc:picChg chg="add mod">
          <ac:chgData name="Takeshi, UTokyo IIMOTO" userId="561ff712b9df7396" providerId="LiveId" clId="{EE96A9C7-9295-4211-A59F-B8627FCBF2DD}" dt="2024-05-30T08:13:20.559" v="900" actId="14100"/>
          <ac:picMkLst>
            <pc:docMk/>
            <pc:sldMk cId="1596134392" sldId="277"/>
            <ac:picMk id="13" creationId="{8E67FFFC-8CD9-4B4C-9BF5-3762392DBE2A}"/>
          </ac:picMkLst>
        </pc:picChg>
        <pc:picChg chg="add mod">
          <ac:chgData name="Takeshi, UTokyo IIMOTO" userId="561ff712b9df7396" providerId="LiveId" clId="{EE96A9C7-9295-4211-A59F-B8627FCBF2DD}" dt="2024-05-30T08:22:18.338" v="988" actId="1076"/>
          <ac:picMkLst>
            <pc:docMk/>
            <pc:sldMk cId="1596134392" sldId="277"/>
            <ac:picMk id="24" creationId="{381B548F-1B2B-B467-7BC7-6238B9E8B0A4}"/>
          </ac:picMkLst>
        </pc:picChg>
        <pc:picChg chg="add mod">
          <ac:chgData name="Takeshi, UTokyo IIMOTO" userId="561ff712b9df7396" providerId="LiveId" clId="{EE96A9C7-9295-4211-A59F-B8627FCBF2DD}" dt="2024-05-30T08:18:15.526" v="945" actId="1076"/>
          <ac:picMkLst>
            <pc:docMk/>
            <pc:sldMk cId="1596134392" sldId="277"/>
            <ac:picMk id="25" creationId="{5E58D4FC-81AA-B4E1-C536-A17EDA9370E2}"/>
          </ac:picMkLst>
        </pc:picChg>
        <pc:picChg chg="del mod">
          <ac:chgData name="Takeshi, UTokyo IIMOTO" userId="561ff712b9df7396" providerId="LiveId" clId="{EE96A9C7-9295-4211-A59F-B8627FCBF2DD}" dt="2024-05-30T08:19:08.594" v="949" actId="478"/>
          <ac:picMkLst>
            <pc:docMk/>
            <pc:sldMk cId="1596134392" sldId="277"/>
            <ac:picMk id="28" creationId="{C4E54276-AAF1-7E1C-C824-B336994956C2}"/>
          </ac:picMkLst>
        </pc:picChg>
        <pc:picChg chg="mod">
          <ac:chgData name="Takeshi, UTokyo IIMOTO" userId="561ff712b9df7396" providerId="LiveId" clId="{EE96A9C7-9295-4211-A59F-B8627FCBF2DD}" dt="2024-05-30T08:18:57.132" v="946"/>
          <ac:picMkLst>
            <pc:docMk/>
            <pc:sldMk cId="1596134392" sldId="277"/>
            <ac:picMk id="31" creationId="{A75D6D95-4412-BE2C-6387-5330B45DAD47}"/>
          </ac:picMkLst>
        </pc:picChg>
        <pc:picChg chg="mod">
          <ac:chgData name="Takeshi, UTokyo IIMOTO" userId="561ff712b9df7396" providerId="LiveId" clId="{EE96A9C7-9295-4211-A59F-B8627FCBF2DD}" dt="2024-05-30T08:18:57.132" v="946"/>
          <ac:picMkLst>
            <pc:docMk/>
            <pc:sldMk cId="1596134392" sldId="277"/>
            <ac:picMk id="34" creationId="{598442E7-AE48-81E1-5E4F-8817EBEE309F}"/>
          </ac:picMkLst>
        </pc:picChg>
        <pc:picChg chg="add mod">
          <ac:chgData name="Takeshi, UTokyo IIMOTO" userId="561ff712b9df7396" providerId="LiveId" clId="{EE96A9C7-9295-4211-A59F-B8627FCBF2DD}" dt="2024-05-30T08:20:29.211" v="964" actId="1076"/>
          <ac:picMkLst>
            <pc:docMk/>
            <pc:sldMk cId="1596134392" sldId="277"/>
            <ac:picMk id="39" creationId="{9C15CA6A-FDD1-9E54-70B8-C54756989EB8}"/>
          </ac:picMkLst>
        </pc:picChg>
        <pc:picChg chg="add mod">
          <ac:chgData name="Takeshi, UTokyo IIMOTO" userId="561ff712b9df7396" providerId="LiveId" clId="{EE96A9C7-9295-4211-A59F-B8627FCBF2DD}" dt="2024-05-30T08:20:57.737" v="970" actId="1076"/>
          <ac:picMkLst>
            <pc:docMk/>
            <pc:sldMk cId="1596134392" sldId="277"/>
            <ac:picMk id="40" creationId="{B17796AC-4F8F-D917-EAE6-676C12DA7F32}"/>
          </ac:picMkLst>
        </pc:picChg>
        <pc:picChg chg="mod">
          <ac:chgData name="Takeshi, UTokyo IIMOTO" userId="561ff712b9df7396" providerId="LiveId" clId="{EE96A9C7-9295-4211-A59F-B8627FCBF2DD}" dt="2024-05-30T08:22:21.221" v="989" actId="1076"/>
          <ac:picMkLst>
            <pc:docMk/>
            <pc:sldMk cId="1596134392" sldId="277"/>
            <ac:picMk id="42" creationId="{84F6E1E1-B177-143A-187F-EDD179AD14EA}"/>
          </ac:picMkLst>
        </pc:picChg>
        <pc:picChg chg="add mod">
          <ac:chgData name="Takeshi, UTokyo IIMOTO" userId="561ff712b9df7396" providerId="LiveId" clId="{EE96A9C7-9295-4211-A59F-B8627FCBF2DD}" dt="2024-05-30T08:21:04.281" v="974" actId="1076"/>
          <ac:picMkLst>
            <pc:docMk/>
            <pc:sldMk cId="1596134392" sldId="277"/>
            <ac:picMk id="25617" creationId="{4A11C49D-7A72-8BD2-2974-2AA35C4D8D8A}"/>
          </ac:picMkLst>
        </pc:picChg>
      </pc:sldChg>
      <pc:sldChg chg="addSp delSp modSp new mod">
        <pc:chgData name="Takeshi, UTokyo IIMOTO" userId="561ff712b9df7396" providerId="LiveId" clId="{EE96A9C7-9295-4211-A59F-B8627FCBF2DD}" dt="2024-05-30T08:42:55.643" v="1152"/>
        <pc:sldMkLst>
          <pc:docMk/>
          <pc:sldMk cId="3985801262" sldId="278"/>
        </pc:sldMkLst>
        <pc:spChg chg="del mod">
          <ac:chgData name="Takeshi, UTokyo IIMOTO" userId="561ff712b9df7396" providerId="LiveId" clId="{EE96A9C7-9295-4211-A59F-B8627FCBF2DD}" dt="2024-05-20T08:57:10.647" v="201" actId="478"/>
          <ac:spMkLst>
            <pc:docMk/>
            <pc:sldMk cId="3985801262" sldId="278"/>
            <ac:spMk id="3" creationId="{52D93619-72B7-731A-0ED6-D02E592BDDFA}"/>
          </ac:spMkLst>
        </pc:spChg>
        <pc:spChg chg="del">
          <ac:chgData name="Takeshi, UTokyo IIMOTO" userId="561ff712b9df7396" providerId="LiveId" clId="{EE96A9C7-9295-4211-A59F-B8627FCBF2DD}" dt="2024-05-20T08:56:54.599" v="198" actId="478"/>
          <ac:spMkLst>
            <pc:docMk/>
            <pc:sldMk cId="3985801262" sldId="278"/>
            <ac:spMk id="4" creationId="{38B804F4-020D-7C73-4A32-1BBFEE657DE4}"/>
          </ac:spMkLst>
        </pc:spChg>
        <pc:spChg chg="add mod">
          <ac:chgData name="Takeshi, UTokyo IIMOTO" userId="561ff712b9df7396" providerId="LiveId" clId="{EE96A9C7-9295-4211-A59F-B8627FCBF2DD}" dt="2024-05-30T08:34:52.946" v="1075" actId="1076"/>
          <ac:spMkLst>
            <pc:docMk/>
            <pc:sldMk cId="3985801262" sldId="278"/>
            <ac:spMk id="4" creationId="{B6FA09F0-B229-CD55-2006-60AF9C9A6B20}"/>
          </ac:spMkLst>
        </pc:spChg>
        <pc:spChg chg="add mod">
          <ac:chgData name="Takeshi, UTokyo IIMOTO" userId="561ff712b9df7396" providerId="LiveId" clId="{EE96A9C7-9295-4211-A59F-B8627FCBF2DD}" dt="2024-05-20T08:56:38.395" v="195"/>
          <ac:spMkLst>
            <pc:docMk/>
            <pc:sldMk cId="3985801262" sldId="278"/>
            <ac:spMk id="8" creationId="{89BE6CFA-9274-9BFD-132F-A7B1A7030318}"/>
          </ac:spMkLst>
        </pc:spChg>
        <pc:spChg chg="add mod">
          <ac:chgData name="Takeshi, UTokyo IIMOTO" userId="561ff712b9df7396" providerId="LiveId" clId="{EE96A9C7-9295-4211-A59F-B8627FCBF2DD}" dt="2024-05-30T08:34:50.192" v="1074" actId="1076"/>
          <ac:spMkLst>
            <pc:docMk/>
            <pc:sldMk cId="3985801262" sldId="278"/>
            <ac:spMk id="10" creationId="{B5BA515C-4F61-3D21-E9BA-E3358C4DACAF}"/>
          </ac:spMkLst>
        </pc:spChg>
        <pc:spChg chg="add del mod">
          <ac:chgData name="Takeshi, UTokyo IIMOTO" userId="561ff712b9df7396" providerId="LiveId" clId="{EE96A9C7-9295-4211-A59F-B8627FCBF2DD}" dt="2024-05-20T08:58:14.700" v="206" actId="478"/>
          <ac:spMkLst>
            <pc:docMk/>
            <pc:sldMk cId="3985801262" sldId="278"/>
            <ac:spMk id="12" creationId="{AA2BC125-9F06-863B-5F88-931AF3F41853}"/>
          </ac:spMkLst>
        </pc:spChg>
        <pc:spChg chg="add del mod">
          <ac:chgData name="Takeshi, UTokyo IIMOTO" userId="561ff712b9df7396" providerId="LiveId" clId="{EE96A9C7-9295-4211-A59F-B8627FCBF2DD}" dt="2024-05-30T08:42:53.868" v="1151" actId="478"/>
          <ac:spMkLst>
            <pc:docMk/>
            <pc:sldMk cId="3985801262" sldId="278"/>
            <ac:spMk id="15" creationId="{09EBD2B1-1BE0-7379-3200-4A5CD5953DA0}"/>
          </ac:spMkLst>
        </pc:spChg>
        <pc:spChg chg="add mod">
          <ac:chgData name="Takeshi, UTokyo IIMOTO" userId="561ff712b9df7396" providerId="LiveId" clId="{EE96A9C7-9295-4211-A59F-B8627FCBF2DD}" dt="2024-05-30T08:36:06.437" v="1085" actId="1076"/>
          <ac:spMkLst>
            <pc:docMk/>
            <pc:sldMk cId="3985801262" sldId="278"/>
            <ac:spMk id="16" creationId="{072C2B9F-E3C8-7197-6925-C8DA3C4FFF2B}"/>
          </ac:spMkLst>
        </pc:spChg>
        <pc:spChg chg="add del mod">
          <ac:chgData name="Takeshi, UTokyo IIMOTO" userId="561ff712b9df7396" providerId="LiveId" clId="{EE96A9C7-9295-4211-A59F-B8627FCBF2DD}" dt="2024-05-20T08:57:22.423" v="202" actId="478"/>
          <ac:spMkLst>
            <pc:docMk/>
            <pc:sldMk cId="3985801262" sldId="278"/>
            <ac:spMk id="17" creationId="{C68B26DB-258F-FFE9-5C89-1F92CF5C6FA9}"/>
          </ac:spMkLst>
        </pc:spChg>
        <pc:spChg chg="add mod">
          <ac:chgData name="Takeshi, UTokyo IIMOTO" userId="561ff712b9df7396" providerId="LiveId" clId="{EE96A9C7-9295-4211-A59F-B8627FCBF2DD}" dt="2024-05-30T07:18:32.487" v="270" actId="14100"/>
          <ac:spMkLst>
            <pc:docMk/>
            <pc:sldMk cId="3985801262" sldId="278"/>
            <ac:spMk id="20" creationId="{1B32EE8C-7C2B-BEFB-C332-293BBE43391D}"/>
          </ac:spMkLst>
        </pc:spChg>
        <pc:spChg chg="add mod">
          <ac:chgData name="Takeshi, UTokyo IIMOTO" userId="561ff712b9df7396" providerId="LiveId" clId="{EE96A9C7-9295-4211-A59F-B8627FCBF2DD}" dt="2024-05-30T08:42:55.643" v="1152"/>
          <ac:spMkLst>
            <pc:docMk/>
            <pc:sldMk cId="3985801262" sldId="278"/>
            <ac:spMk id="22" creationId="{B9A6C466-18D4-369A-DFF8-3537AB0DF3FE}"/>
          </ac:spMkLst>
        </pc:spChg>
        <pc:picChg chg="add mod">
          <ac:chgData name="Takeshi, UTokyo IIMOTO" userId="561ff712b9df7396" providerId="LiveId" clId="{EE96A9C7-9295-4211-A59F-B8627FCBF2DD}" dt="2024-05-30T08:35:45.167" v="1084" actId="1076"/>
          <ac:picMkLst>
            <pc:docMk/>
            <pc:sldMk cId="3985801262" sldId="278"/>
            <ac:picMk id="5" creationId="{0914C9FB-73F4-47F0-ADE8-AD586CABE38A}"/>
          </ac:picMkLst>
        </pc:picChg>
        <pc:picChg chg="add mod">
          <ac:chgData name="Takeshi, UTokyo IIMOTO" userId="561ff712b9df7396" providerId="LiveId" clId="{EE96A9C7-9295-4211-A59F-B8627FCBF2DD}" dt="2024-05-30T08:35:45.167" v="1084" actId="1076"/>
          <ac:picMkLst>
            <pc:docMk/>
            <pc:sldMk cId="3985801262" sldId="278"/>
            <ac:picMk id="6" creationId="{2AC9282C-35D7-4983-AA39-A997D97328FC}"/>
          </ac:picMkLst>
        </pc:picChg>
        <pc:picChg chg="add mod">
          <ac:chgData name="Takeshi, UTokyo IIMOTO" userId="561ff712b9df7396" providerId="LiveId" clId="{EE96A9C7-9295-4211-A59F-B8627FCBF2DD}" dt="2024-05-30T08:35:45.167" v="1084" actId="1076"/>
          <ac:picMkLst>
            <pc:docMk/>
            <pc:sldMk cId="3985801262" sldId="278"/>
            <ac:picMk id="7" creationId="{3958A6D6-C1E2-40B9-94C2-2D0E5D17BAFF}"/>
          </ac:picMkLst>
        </pc:picChg>
        <pc:picChg chg="add del mod">
          <ac:chgData name="Takeshi, UTokyo IIMOTO" userId="561ff712b9df7396" providerId="LiveId" clId="{EE96A9C7-9295-4211-A59F-B8627FCBF2DD}" dt="2024-05-21T23:57:56.443" v="237" actId="478"/>
          <ac:picMkLst>
            <pc:docMk/>
            <pc:sldMk cId="3985801262" sldId="278"/>
            <ac:picMk id="9" creationId="{4CF7B9F3-9AE6-8B55-ECC2-FBDB6FDB6448}"/>
          </ac:picMkLst>
        </pc:picChg>
        <pc:picChg chg="add del mod">
          <ac:chgData name="Takeshi, UTokyo IIMOTO" userId="561ff712b9df7396" providerId="LiveId" clId="{EE96A9C7-9295-4211-A59F-B8627FCBF2DD}" dt="2024-05-21T23:57:55.286" v="236" actId="478"/>
          <ac:picMkLst>
            <pc:docMk/>
            <pc:sldMk cId="3985801262" sldId="278"/>
            <ac:picMk id="10" creationId="{3982C469-692A-6CCF-5A7B-885A40958BF4}"/>
          </ac:picMkLst>
        </pc:picChg>
        <pc:picChg chg="add del mod">
          <ac:chgData name="Takeshi, UTokyo IIMOTO" userId="561ff712b9df7396" providerId="LiveId" clId="{EE96A9C7-9295-4211-A59F-B8627FCBF2DD}" dt="2024-05-30T08:31:11.500" v="1054" actId="478"/>
          <ac:picMkLst>
            <pc:docMk/>
            <pc:sldMk cId="3985801262" sldId="278"/>
            <ac:picMk id="11" creationId="{4A394B35-FE62-3F85-02E8-2686A7BEFADB}"/>
          </ac:picMkLst>
        </pc:picChg>
        <pc:picChg chg="add del mod">
          <ac:chgData name="Takeshi, UTokyo IIMOTO" userId="561ff712b9df7396" providerId="LiveId" clId="{EE96A9C7-9295-4211-A59F-B8627FCBF2DD}" dt="2024-05-21T23:57:54.264" v="235" actId="478"/>
          <ac:picMkLst>
            <pc:docMk/>
            <pc:sldMk cId="3985801262" sldId="278"/>
            <ac:picMk id="11" creationId="{929E3A44-6217-D460-7F3D-619BEC3A5529}"/>
          </ac:picMkLst>
        </pc:picChg>
        <pc:picChg chg="add mod">
          <ac:chgData name="Takeshi, UTokyo IIMOTO" userId="561ff712b9df7396" providerId="LiveId" clId="{EE96A9C7-9295-4211-A59F-B8627FCBF2DD}" dt="2024-05-30T08:35:45.167" v="1084" actId="1076"/>
          <ac:picMkLst>
            <pc:docMk/>
            <pc:sldMk cId="3985801262" sldId="278"/>
            <ac:picMk id="12" creationId="{9EDB1482-241E-FB6F-ADE1-D725D44A48D1}"/>
          </ac:picMkLst>
        </pc:picChg>
        <pc:picChg chg="add mod">
          <ac:chgData name="Takeshi, UTokyo IIMOTO" userId="561ff712b9df7396" providerId="LiveId" clId="{EE96A9C7-9295-4211-A59F-B8627FCBF2DD}" dt="2024-05-20T08:56:38.395" v="195"/>
          <ac:picMkLst>
            <pc:docMk/>
            <pc:sldMk cId="3985801262" sldId="278"/>
            <ac:picMk id="13" creationId="{ABF39BEF-7916-B83A-0A95-620685F9B245}"/>
          </ac:picMkLst>
        </pc:picChg>
        <pc:picChg chg="add mod">
          <ac:chgData name="Takeshi, UTokyo IIMOTO" userId="561ff712b9df7396" providerId="LiveId" clId="{EE96A9C7-9295-4211-A59F-B8627FCBF2DD}" dt="2024-05-20T08:56:38.395" v="195"/>
          <ac:picMkLst>
            <pc:docMk/>
            <pc:sldMk cId="3985801262" sldId="278"/>
            <ac:picMk id="14" creationId="{0492539E-5DBC-E3E6-3952-8B468EAD7F18}"/>
          </ac:picMkLst>
        </pc:picChg>
        <pc:picChg chg="add mod">
          <ac:chgData name="Takeshi, UTokyo IIMOTO" userId="561ff712b9df7396" providerId="LiveId" clId="{EE96A9C7-9295-4211-A59F-B8627FCBF2DD}" dt="2024-05-30T08:35:45.167" v="1084" actId="1076"/>
          <ac:picMkLst>
            <pc:docMk/>
            <pc:sldMk cId="3985801262" sldId="278"/>
            <ac:picMk id="18" creationId="{5FC6DCAF-5C7B-4B8B-B4FF-26F6D4400E3E}"/>
          </ac:picMkLst>
        </pc:picChg>
        <pc:picChg chg="add del mod">
          <ac:chgData name="Takeshi, UTokyo IIMOTO" userId="561ff712b9df7396" providerId="LiveId" clId="{EE96A9C7-9295-4211-A59F-B8627FCBF2DD}" dt="2024-05-21T23:58:10.915" v="243" actId="478"/>
          <ac:picMkLst>
            <pc:docMk/>
            <pc:sldMk cId="3985801262" sldId="278"/>
            <ac:picMk id="18" creationId="{77F1C398-A890-905E-8117-B7A2C7760B89}"/>
          </ac:picMkLst>
        </pc:picChg>
        <pc:picChg chg="add del mod">
          <ac:chgData name="Takeshi, UTokyo IIMOTO" userId="561ff712b9df7396" providerId="LiveId" clId="{EE96A9C7-9295-4211-A59F-B8627FCBF2DD}" dt="2024-05-21T23:58:10.046" v="242" actId="478"/>
          <ac:picMkLst>
            <pc:docMk/>
            <pc:sldMk cId="3985801262" sldId="278"/>
            <ac:picMk id="19" creationId="{1D7C1FAB-2FF9-DCF6-36F7-0D8453746F69}"/>
          </ac:picMkLst>
        </pc:picChg>
        <pc:picChg chg="add mod">
          <ac:chgData name="Takeshi, UTokyo IIMOTO" userId="561ff712b9df7396" providerId="LiveId" clId="{EE96A9C7-9295-4211-A59F-B8627FCBF2DD}" dt="2024-05-30T08:35:45.167" v="1084" actId="1076"/>
          <ac:picMkLst>
            <pc:docMk/>
            <pc:sldMk cId="3985801262" sldId="278"/>
            <ac:picMk id="21" creationId="{31CE9036-FCBC-B431-D66D-7B90512509DC}"/>
          </ac:picMkLst>
        </pc:picChg>
      </pc:sldChg>
      <pc:sldChg chg="addSp delSp modSp new mod ord">
        <pc:chgData name="Takeshi, UTokyo IIMOTO" userId="561ff712b9df7396" providerId="LiveId" clId="{EE96A9C7-9295-4211-A59F-B8627FCBF2DD}" dt="2024-05-30T09:03:29.695" v="1357" actId="1076"/>
        <pc:sldMkLst>
          <pc:docMk/>
          <pc:sldMk cId="532236680" sldId="279"/>
        </pc:sldMkLst>
        <pc:spChg chg="del">
          <ac:chgData name="Takeshi, UTokyo IIMOTO" userId="561ff712b9df7396" providerId="LiveId" clId="{EE96A9C7-9295-4211-A59F-B8627FCBF2DD}" dt="2024-05-30T08:36:21.796" v="1087" actId="478"/>
          <ac:spMkLst>
            <pc:docMk/>
            <pc:sldMk cId="532236680" sldId="279"/>
            <ac:spMk id="3" creationId="{496D50C3-3B35-4F87-59E0-6A094BBE4E58}"/>
          </ac:spMkLst>
        </pc:spChg>
        <pc:spChg chg="del">
          <ac:chgData name="Takeshi, UTokyo IIMOTO" userId="561ff712b9df7396" providerId="LiveId" clId="{EE96A9C7-9295-4211-A59F-B8627FCBF2DD}" dt="2024-05-30T08:36:21.796" v="1087" actId="478"/>
          <ac:spMkLst>
            <pc:docMk/>
            <pc:sldMk cId="532236680" sldId="279"/>
            <ac:spMk id="4" creationId="{FD71D8F5-3B73-E946-C2CF-DE0755F6B87B}"/>
          </ac:spMkLst>
        </pc:spChg>
        <pc:spChg chg="add mod">
          <ac:chgData name="Takeshi, UTokyo IIMOTO" userId="561ff712b9df7396" providerId="LiveId" clId="{EE96A9C7-9295-4211-A59F-B8627FCBF2DD}" dt="2024-05-30T08:36:29.546" v="1088"/>
          <ac:spMkLst>
            <pc:docMk/>
            <pc:sldMk cId="532236680" sldId="279"/>
            <ac:spMk id="5" creationId="{E26295D0-17C6-A5A3-35B1-DB4765B8F36C}"/>
          </ac:spMkLst>
        </pc:spChg>
        <pc:spChg chg="add mod">
          <ac:chgData name="Takeshi, UTokyo IIMOTO" userId="561ff712b9df7396" providerId="LiveId" clId="{EE96A9C7-9295-4211-A59F-B8627FCBF2DD}" dt="2024-05-30T09:03:29.695" v="1357" actId="1076"/>
          <ac:spMkLst>
            <pc:docMk/>
            <pc:sldMk cId="532236680" sldId="279"/>
            <ac:spMk id="7" creationId="{AE8A1684-E6A1-8CF7-0FA4-5D6AE770D8A4}"/>
          </ac:spMkLst>
        </pc:spChg>
        <pc:spChg chg="add del mod">
          <ac:chgData name="Takeshi, UTokyo IIMOTO" userId="561ff712b9df7396" providerId="LiveId" clId="{EE96A9C7-9295-4211-A59F-B8627FCBF2DD}" dt="2024-05-30T08:39:57.521" v="1121" actId="478"/>
          <ac:spMkLst>
            <pc:docMk/>
            <pc:sldMk cId="532236680" sldId="279"/>
            <ac:spMk id="9" creationId="{FB58E074-B8B4-EA3A-EA31-3A98DEEE9968}"/>
          </ac:spMkLst>
        </pc:spChg>
        <pc:spChg chg="add mod">
          <ac:chgData name="Takeshi, UTokyo IIMOTO" userId="561ff712b9df7396" providerId="LiveId" clId="{EE96A9C7-9295-4211-A59F-B8627FCBF2DD}" dt="2024-05-30T09:02:55.704" v="1355" actId="404"/>
          <ac:spMkLst>
            <pc:docMk/>
            <pc:sldMk cId="532236680" sldId="279"/>
            <ac:spMk id="10" creationId="{249DC0A1-42EA-746B-326A-6E4A9106327A}"/>
          </ac:spMkLst>
        </pc:spChg>
        <pc:spChg chg="add del mod">
          <ac:chgData name="Takeshi, UTokyo IIMOTO" userId="561ff712b9df7396" providerId="LiveId" clId="{EE96A9C7-9295-4211-A59F-B8627FCBF2DD}" dt="2024-05-30T08:41:45.299" v="1139" actId="478"/>
          <ac:spMkLst>
            <pc:docMk/>
            <pc:sldMk cId="532236680" sldId="279"/>
            <ac:spMk id="11" creationId="{A48B0B73-DF4A-D581-3E60-CF548FFF429C}"/>
          </ac:spMkLst>
        </pc:spChg>
        <pc:spChg chg="add mod">
          <ac:chgData name="Takeshi, UTokyo IIMOTO" userId="561ff712b9df7396" providerId="LiveId" clId="{EE96A9C7-9295-4211-A59F-B8627FCBF2DD}" dt="2024-05-30T08:58:24.407" v="1303" actId="1076"/>
          <ac:spMkLst>
            <pc:docMk/>
            <pc:sldMk cId="532236680" sldId="279"/>
            <ac:spMk id="13" creationId="{759E7362-5696-7132-9156-9FD3FC8E0AFA}"/>
          </ac:spMkLst>
        </pc:spChg>
        <pc:spChg chg="add del mod">
          <ac:chgData name="Takeshi, UTokyo IIMOTO" userId="561ff712b9df7396" providerId="LiveId" clId="{EE96A9C7-9295-4211-A59F-B8627FCBF2DD}" dt="2024-05-30T08:41:38.154" v="1137" actId="478"/>
          <ac:spMkLst>
            <pc:docMk/>
            <pc:sldMk cId="532236680" sldId="279"/>
            <ac:spMk id="15" creationId="{622A708C-6576-8B1B-A1B8-836FA4562E34}"/>
          </ac:spMkLst>
        </pc:spChg>
        <pc:picChg chg="add mod">
          <ac:chgData name="Takeshi, UTokyo IIMOTO" userId="561ff712b9df7396" providerId="LiveId" clId="{EE96A9C7-9295-4211-A59F-B8627FCBF2DD}" dt="2024-05-30T08:38:53.670" v="1096"/>
          <ac:picMkLst>
            <pc:docMk/>
            <pc:sldMk cId="532236680" sldId="279"/>
            <ac:picMk id="8" creationId="{EB41EBA5-0AA5-E6B2-971D-0836C113C165}"/>
          </ac:picMkLst>
        </pc:picChg>
        <pc:picChg chg="add mod">
          <ac:chgData name="Takeshi, UTokyo IIMOTO" userId="561ff712b9df7396" providerId="LiveId" clId="{EE96A9C7-9295-4211-A59F-B8627FCBF2DD}" dt="2024-05-30T09:02:05.870" v="1349" actId="1076"/>
          <ac:picMkLst>
            <pc:docMk/>
            <pc:sldMk cId="532236680" sldId="279"/>
            <ac:picMk id="16" creationId="{5D3A94EE-2838-DEAD-65F6-CDC1793D4A8D}"/>
          </ac:picMkLst>
        </pc:picChg>
        <pc:picChg chg="add mod ord">
          <ac:chgData name="Takeshi, UTokyo IIMOTO" userId="561ff712b9df7396" providerId="LiveId" clId="{EE96A9C7-9295-4211-A59F-B8627FCBF2DD}" dt="2024-05-30T09:02:02.910" v="1348" actId="1076"/>
          <ac:picMkLst>
            <pc:docMk/>
            <pc:sldMk cId="532236680" sldId="279"/>
            <ac:picMk id="17" creationId="{336EAFCB-639A-10B7-D43B-1340A889E0AD}"/>
          </ac:picMkLst>
        </pc:picChg>
        <pc:picChg chg="add mod">
          <ac:chgData name="Takeshi, UTokyo IIMOTO" userId="561ff712b9df7396" providerId="LiveId" clId="{EE96A9C7-9295-4211-A59F-B8627FCBF2DD}" dt="2024-05-30T09:00:57.410" v="1333" actId="14100"/>
          <ac:picMkLst>
            <pc:docMk/>
            <pc:sldMk cId="532236680" sldId="279"/>
            <ac:picMk id="18" creationId="{CC043343-DE89-1AE8-C7B9-4FF54D030719}"/>
          </ac:picMkLst>
        </pc:picChg>
      </pc:sldChg>
      <pc:sldChg chg="delSp modSp mod ord">
        <pc:chgData name="Takeshi, UTokyo IIMOTO" userId="561ff712b9df7396" providerId="LiveId" clId="{EE96A9C7-9295-4211-A59F-B8627FCBF2DD}" dt="2024-05-30T09:05:11.228" v="1362" actId="1076"/>
        <pc:sldMkLst>
          <pc:docMk/>
          <pc:sldMk cId="1377207206" sldId="280"/>
        </pc:sldMkLst>
        <pc:spChg chg="mod">
          <ac:chgData name="Takeshi, UTokyo IIMOTO" userId="561ff712b9df7396" providerId="LiveId" clId="{EE96A9C7-9295-4211-A59F-B8627FCBF2DD}" dt="2024-05-30T09:03:22.484" v="1356" actId="1076"/>
          <ac:spMkLst>
            <pc:docMk/>
            <pc:sldMk cId="1377207206" sldId="280"/>
            <ac:spMk id="7" creationId="{AE8A1684-E6A1-8CF7-0FA4-5D6AE770D8A4}"/>
          </ac:spMkLst>
        </pc:spChg>
        <pc:spChg chg="del">
          <ac:chgData name="Takeshi, UTokyo IIMOTO" userId="561ff712b9df7396" providerId="LiveId" clId="{EE96A9C7-9295-4211-A59F-B8627FCBF2DD}" dt="2024-05-30T08:41:27.721" v="1134" actId="478"/>
          <ac:spMkLst>
            <pc:docMk/>
            <pc:sldMk cId="1377207206" sldId="280"/>
            <ac:spMk id="10" creationId="{249DC0A1-42EA-746B-326A-6E4A9106327A}"/>
          </ac:spMkLst>
        </pc:spChg>
        <pc:spChg chg="mod">
          <ac:chgData name="Takeshi, UTokyo IIMOTO" userId="561ff712b9df7396" providerId="LiveId" clId="{EE96A9C7-9295-4211-A59F-B8627FCBF2DD}" dt="2024-05-30T09:02:47.779" v="1352" actId="113"/>
          <ac:spMkLst>
            <pc:docMk/>
            <pc:sldMk cId="1377207206" sldId="280"/>
            <ac:spMk id="11" creationId="{A48B0B73-DF4A-D581-3E60-CF548FFF429C}"/>
          </ac:spMkLst>
        </pc:spChg>
        <pc:spChg chg="del">
          <ac:chgData name="Takeshi, UTokyo IIMOTO" userId="561ff712b9df7396" providerId="LiveId" clId="{EE96A9C7-9295-4211-A59F-B8627FCBF2DD}" dt="2024-05-30T08:41:25.966" v="1133" actId="478"/>
          <ac:spMkLst>
            <pc:docMk/>
            <pc:sldMk cId="1377207206" sldId="280"/>
            <ac:spMk id="13" creationId="{759E7362-5696-7132-9156-9FD3FC8E0AFA}"/>
          </ac:spMkLst>
        </pc:spChg>
        <pc:spChg chg="mod">
          <ac:chgData name="Takeshi, UTokyo IIMOTO" userId="561ff712b9df7396" providerId="LiveId" clId="{EE96A9C7-9295-4211-A59F-B8627FCBF2DD}" dt="2024-05-30T09:05:11.228" v="1362" actId="1076"/>
          <ac:spMkLst>
            <pc:docMk/>
            <pc:sldMk cId="1377207206" sldId="280"/>
            <ac:spMk id="15" creationId="{622A708C-6576-8B1B-A1B8-836FA4562E34}"/>
          </ac:spMkLst>
        </pc:spChg>
      </pc:sldChg>
      <pc:sldChg chg="addSp delSp modSp new mod">
        <pc:chgData name="Takeshi, UTokyo IIMOTO" userId="561ff712b9df7396" providerId="LiveId" clId="{EE96A9C7-9295-4211-A59F-B8627FCBF2DD}" dt="2024-05-30T09:07:37.250" v="1385" actId="1076"/>
        <pc:sldMkLst>
          <pc:docMk/>
          <pc:sldMk cId="3241094707" sldId="281"/>
        </pc:sldMkLst>
        <pc:spChg chg="del">
          <ac:chgData name="Takeshi, UTokyo IIMOTO" userId="561ff712b9df7396" providerId="LiveId" clId="{EE96A9C7-9295-4211-A59F-B8627FCBF2DD}" dt="2024-05-30T08:47:21.831" v="1204" actId="478"/>
          <ac:spMkLst>
            <pc:docMk/>
            <pc:sldMk cId="3241094707" sldId="281"/>
            <ac:spMk id="3" creationId="{0500C03B-D677-9F4B-33E2-E93600511616}"/>
          </ac:spMkLst>
        </pc:spChg>
        <pc:spChg chg="add del mod">
          <ac:chgData name="Takeshi, UTokyo IIMOTO" userId="561ff712b9df7396" providerId="LiveId" clId="{EE96A9C7-9295-4211-A59F-B8627FCBF2DD}" dt="2024-05-30T09:06:14.246" v="1372" actId="21"/>
          <ac:spMkLst>
            <pc:docMk/>
            <pc:sldMk cId="3241094707" sldId="281"/>
            <ac:spMk id="3" creationId="{F044A366-335A-0080-92EC-B6EF898F0105}"/>
          </ac:spMkLst>
        </pc:spChg>
        <pc:spChg chg="del">
          <ac:chgData name="Takeshi, UTokyo IIMOTO" userId="561ff712b9df7396" providerId="LiveId" clId="{EE96A9C7-9295-4211-A59F-B8627FCBF2DD}" dt="2024-05-30T08:47:15.324" v="1201" actId="478"/>
          <ac:spMkLst>
            <pc:docMk/>
            <pc:sldMk cId="3241094707" sldId="281"/>
            <ac:spMk id="4" creationId="{AE1BE126-EFEA-D489-DF49-7E7441638840}"/>
          </ac:spMkLst>
        </pc:spChg>
        <pc:spChg chg="add mod">
          <ac:chgData name="Takeshi, UTokyo IIMOTO" userId="561ff712b9df7396" providerId="LiveId" clId="{EE96A9C7-9295-4211-A59F-B8627FCBF2DD}" dt="2024-05-30T09:07:37.250" v="1385" actId="1076"/>
          <ac:spMkLst>
            <pc:docMk/>
            <pc:sldMk cId="3241094707" sldId="281"/>
            <ac:spMk id="5" creationId="{D4A1C8D5-0894-4160-973D-2B0467B5AB62}"/>
          </ac:spMkLst>
        </pc:spChg>
        <pc:spChg chg="add del mod">
          <ac:chgData name="Takeshi, UTokyo IIMOTO" userId="561ff712b9df7396" providerId="LiveId" clId="{EE96A9C7-9295-4211-A59F-B8627FCBF2DD}" dt="2024-05-30T08:47:24.343" v="1205" actId="478"/>
          <ac:spMkLst>
            <pc:docMk/>
            <pc:sldMk cId="3241094707" sldId="281"/>
            <ac:spMk id="5" creationId="{D86CB188-F3F1-9F25-9BE4-1D569E24C7F4}"/>
          </ac:spMkLst>
        </pc:spChg>
        <pc:spChg chg="add mod">
          <ac:chgData name="Takeshi, UTokyo IIMOTO" userId="561ff712b9df7396" providerId="LiveId" clId="{EE96A9C7-9295-4211-A59F-B8627FCBF2DD}" dt="2024-05-30T08:47:27.180" v="1206"/>
          <ac:spMkLst>
            <pc:docMk/>
            <pc:sldMk cId="3241094707" sldId="281"/>
            <ac:spMk id="6" creationId="{A8B4D77E-5BD3-40AD-AAB0-6B622684190C}"/>
          </ac:spMkLst>
        </pc:spChg>
        <pc:spChg chg="add del mod">
          <ac:chgData name="Takeshi, UTokyo IIMOTO" userId="561ff712b9df7396" providerId="LiveId" clId="{EE96A9C7-9295-4211-A59F-B8627FCBF2DD}" dt="2024-05-30T08:48:51.283" v="1226"/>
          <ac:spMkLst>
            <pc:docMk/>
            <pc:sldMk cId="3241094707" sldId="281"/>
            <ac:spMk id="8" creationId="{77063F49-F4B3-5648-7A9C-958A9BB5257F}"/>
          </ac:spMkLst>
        </pc:spChg>
        <pc:spChg chg="add mod">
          <ac:chgData name="Takeshi, UTokyo IIMOTO" userId="561ff712b9df7396" providerId="LiveId" clId="{EE96A9C7-9295-4211-A59F-B8627FCBF2DD}" dt="2024-05-30T08:59:09.523" v="1310" actId="1076"/>
          <ac:spMkLst>
            <pc:docMk/>
            <pc:sldMk cId="3241094707" sldId="281"/>
            <ac:spMk id="9" creationId="{2EFD3EBD-90DF-F32A-E092-12CE8EC8F01E}"/>
          </ac:spMkLst>
        </pc:spChg>
        <pc:spChg chg="add del mod">
          <ac:chgData name="Takeshi, UTokyo IIMOTO" userId="561ff712b9df7396" providerId="LiveId" clId="{EE96A9C7-9295-4211-A59F-B8627FCBF2DD}" dt="2024-05-30T09:06:08.714" v="1370" actId="21"/>
          <ac:spMkLst>
            <pc:docMk/>
            <pc:sldMk cId="3241094707" sldId="281"/>
            <ac:spMk id="12" creationId="{F044A366-335A-0080-92EC-B6EF898F0105}"/>
          </ac:spMkLst>
        </pc:spChg>
        <pc:picChg chg="add mod">
          <ac:chgData name="Takeshi, UTokyo IIMOTO" userId="561ff712b9df7396" providerId="LiveId" clId="{EE96A9C7-9295-4211-A59F-B8627FCBF2DD}" dt="2024-05-30T08:48:30.179" v="1222"/>
          <ac:picMkLst>
            <pc:docMk/>
            <pc:sldMk cId="3241094707" sldId="281"/>
            <ac:picMk id="10" creationId="{F516A975-64CB-B238-D00C-0C52B3AE51EF}"/>
          </ac:picMkLst>
        </pc:picChg>
        <pc:picChg chg="add mod">
          <ac:chgData name="Takeshi, UTokyo IIMOTO" userId="561ff712b9df7396" providerId="LiveId" clId="{EE96A9C7-9295-4211-A59F-B8627FCBF2DD}" dt="2024-05-30T08:59:18.689" v="1313" actId="1076"/>
          <ac:picMkLst>
            <pc:docMk/>
            <pc:sldMk cId="3241094707" sldId="281"/>
            <ac:picMk id="13" creationId="{FFBCE4ED-4831-4E34-DBCD-CC181839BD5A}"/>
          </ac:picMkLst>
        </pc:picChg>
        <pc:picChg chg="add mod">
          <ac:chgData name="Takeshi, UTokyo IIMOTO" userId="561ff712b9df7396" providerId="LiveId" clId="{EE96A9C7-9295-4211-A59F-B8627FCBF2DD}" dt="2024-05-30T08:59:56.554" v="1324" actId="14100"/>
          <ac:picMkLst>
            <pc:docMk/>
            <pc:sldMk cId="3241094707" sldId="281"/>
            <ac:picMk id="14" creationId="{3A65C30B-4D71-B276-7DE2-9278671DBD65}"/>
          </ac:picMkLst>
        </pc:picChg>
        <pc:picChg chg="add mod">
          <ac:chgData name="Takeshi, UTokyo IIMOTO" userId="561ff712b9df7396" providerId="LiveId" clId="{EE96A9C7-9295-4211-A59F-B8627FCBF2DD}" dt="2024-05-30T08:59:35.057" v="1317" actId="1076"/>
          <ac:picMkLst>
            <pc:docMk/>
            <pc:sldMk cId="3241094707" sldId="281"/>
            <ac:picMk id="15" creationId="{02E05CD1-5447-5D56-2C01-1C2AF0311F68}"/>
          </ac:picMkLst>
        </pc:picChg>
      </pc:sldChg>
      <pc:sldChg chg="addSp delSp modSp new mod">
        <pc:chgData name="Takeshi, UTokyo IIMOTO" userId="561ff712b9df7396" providerId="LiveId" clId="{EE96A9C7-9295-4211-A59F-B8627FCBF2DD}" dt="2024-05-30T09:09:47.844" v="1399" actId="1076"/>
        <pc:sldMkLst>
          <pc:docMk/>
          <pc:sldMk cId="877363976" sldId="282"/>
        </pc:sldMkLst>
        <pc:spChg chg="del">
          <ac:chgData name="Takeshi, UTokyo IIMOTO" userId="561ff712b9df7396" providerId="LiveId" clId="{EE96A9C7-9295-4211-A59F-B8627FCBF2DD}" dt="2024-05-30T08:49:52.896" v="1235" actId="478"/>
          <ac:spMkLst>
            <pc:docMk/>
            <pc:sldMk cId="877363976" sldId="282"/>
            <ac:spMk id="3" creationId="{F9A5A0A2-3867-DD14-C63E-A835C54205E4}"/>
          </ac:spMkLst>
        </pc:spChg>
        <pc:spChg chg="del">
          <ac:chgData name="Takeshi, UTokyo IIMOTO" userId="561ff712b9df7396" providerId="LiveId" clId="{EE96A9C7-9295-4211-A59F-B8627FCBF2DD}" dt="2024-05-30T08:49:50.542" v="1234" actId="478"/>
          <ac:spMkLst>
            <pc:docMk/>
            <pc:sldMk cId="877363976" sldId="282"/>
            <ac:spMk id="4" creationId="{5FA5D67F-97FC-F3E5-9E95-258A597D2CDD}"/>
          </ac:spMkLst>
        </pc:spChg>
        <pc:spChg chg="add mod">
          <ac:chgData name="Takeshi, UTokyo IIMOTO" userId="561ff712b9df7396" providerId="LiveId" clId="{EE96A9C7-9295-4211-A59F-B8627FCBF2DD}" dt="2024-05-30T09:07:57.461" v="1388" actId="1076"/>
          <ac:spMkLst>
            <pc:docMk/>
            <pc:sldMk cId="877363976" sldId="282"/>
            <ac:spMk id="6" creationId="{0E1C718E-6E58-764B-1553-B72D5F5380C4}"/>
          </ac:spMkLst>
        </pc:spChg>
        <pc:spChg chg="add mod">
          <ac:chgData name="Takeshi, UTokyo IIMOTO" userId="561ff712b9df7396" providerId="LiveId" clId="{EE96A9C7-9295-4211-A59F-B8627FCBF2DD}" dt="2024-05-30T09:09:40.956" v="1397" actId="1076"/>
          <ac:spMkLst>
            <pc:docMk/>
            <pc:sldMk cId="877363976" sldId="282"/>
            <ac:spMk id="7" creationId="{8691F69F-CD86-4D2D-4501-BDFDD176DDFF}"/>
          </ac:spMkLst>
        </pc:spChg>
        <pc:spChg chg="add mod">
          <ac:chgData name="Takeshi, UTokyo IIMOTO" userId="561ff712b9df7396" providerId="LiveId" clId="{EE96A9C7-9295-4211-A59F-B8627FCBF2DD}" dt="2024-05-30T08:51:09.063" v="1261"/>
          <ac:spMkLst>
            <pc:docMk/>
            <pc:sldMk cId="877363976" sldId="282"/>
            <ac:spMk id="11" creationId="{945C89DE-FC88-B55C-A00A-B5670E88341E}"/>
          </ac:spMkLst>
        </pc:spChg>
        <pc:picChg chg="add mod">
          <ac:chgData name="Takeshi, UTokyo IIMOTO" userId="561ff712b9df7396" providerId="LiveId" clId="{EE96A9C7-9295-4211-A59F-B8627FCBF2DD}" dt="2024-05-30T09:09:36.196" v="1396" actId="1076"/>
          <ac:picMkLst>
            <pc:docMk/>
            <pc:sldMk cId="877363976" sldId="282"/>
            <ac:picMk id="4" creationId="{E287FAF6-0405-19A8-4188-643592EC09E6}"/>
          </ac:picMkLst>
        </pc:picChg>
        <pc:picChg chg="add mod">
          <ac:chgData name="Takeshi, UTokyo IIMOTO" userId="561ff712b9df7396" providerId="LiveId" clId="{EE96A9C7-9295-4211-A59F-B8627FCBF2DD}" dt="2024-05-30T09:09:34.059" v="1395" actId="1076"/>
          <ac:picMkLst>
            <pc:docMk/>
            <pc:sldMk cId="877363976" sldId="282"/>
            <ac:picMk id="8" creationId="{0E801B40-BC5E-AD06-49F7-162420576758}"/>
          </ac:picMkLst>
        </pc:picChg>
        <pc:picChg chg="add del mod">
          <ac:chgData name="Takeshi, UTokyo IIMOTO" userId="561ff712b9df7396" providerId="LiveId" clId="{EE96A9C7-9295-4211-A59F-B8627FCBF2DD}" dt="2024-05-30T08:50:46.882" v="1257" actId="478"/>
          <ac:picMkLst>
            <pc:docMk/>
            <pc:sldMk cId="877363976" sldId="282"/>
            <ac:picMk id="8" creationId="{CC89386B-8A85-D07A-CA14-E8526F61D3F9}"/>
          </ac:picMkLst>
        </pc:picChg>
        <pc:picChg chg="add mod">
          <ac:chgData name="Takeshi, UTokyo IIMOTO" userId="561ff712b9df7396" providerId="LiveId" clId="{EE96A9C7-9295-4211-A59F-B8627FCBF2DD}" dt="2024-05-30T08:50:49.112" v="1258"/>
          <ac:picMkLst>
            <pc:docMk/>
            <pc:sldMk cId="877363976" sldId="282"/>
            <ac:picMk id="9" creationId="{C5E90A6F-D06D-B458-88DA-3CB4ACEED202}"/>
          </ac:picMkLst>
        </pc:picChg>
        <pc:picChg chg="add mod">
          <ac:chgData name="Takeshi, UTokyo IIMOTO" userId="561ff712b9df7396" providerId="LiveId" clId="{EE96A9C7-9295-4211-A59F-B8627FCBF2DD}" dt="2024-05-30T08:50:49.112" v="1258"/>
          <ac:picMkLst>
            <pc:docMk/>
            <pc:sldMk cId="877363976" sldId="282"/>
            <ac:picMk id="10" creationId="{9C92C276-0453-6129-F3FD-8A2023DD243B}"/>
          </ac:picMkLst>
        </pc:picChg>
        <pc:picChg chg="add mod">
          <ac:chgData name="Takeshi, UTokyo IIMOTO" userId="561ff712b9df7396" providerId="LiveId" clId="{EE96A9C7-9295-4211-A59F-B8627FCBF2DD}" dt="2024-05-30T09:09:44.955" v="1398" actId="1076"/>
          <ac:picMkLst>
            <pc:docMk/>
            <pc:sldMk cId="877363976" sldId="282"/>
            <ac:picMk id="12" creationId="{25DD4AC2-6642-CEA6-D569-7AA879B4BBAB}"/>
          </ac:picMkLst>
        </pc:picChg>
        <pc:picChg chg="add mod">
          <ac:chgData name="Takeshi, UTokyo IIMOTO" userId="561ff712b9df7396" providerId="LiveId" clId="{EE96A9C7-9295-4211-A59F-B8627FCBF2DD}" dt="2024-05-30T09:09:47.844" v="1399" actId="1076"/>
          <ac:picMkLst>
            <pc:docMk/>
            <pc:sldMk cId="877363976" sldId="282"/>
            <ac:picMk id="13" creationId="{B38D1077-44AC-14AB-DAB2-6E24ECA38ACB}"/>
          </ac:picMkLst>
        </pc:picChg>
      </pc:sldChg>
    </pc:docChg>
  </pc:docChgLst>
  <pc:docChgLst>
    <pc:chgData name="Takeshi, UTokyo IIMOTO" userId="561ff712b9df7396" providerId="LiveId" clId="{820D8B53-564E-4232-99B2-F04E2D8B3F58}"/>
    <pc:docChg chg="modSld">
      <pc:chgData name="Takeshi, UTokyo IIMOTO" userId="561ff712b9df7396" providerId="LiveId" clId="{820D8B53-564E-4232-99B2-F04E2D8B3F58}" dt="2024-06-06T01:28:46.675" v="345" actId="20577"/>
      <pc:docMkLst>
        <pc:docMk/>
      </pc:docMkLst>
      <pc:sldChg chg="modSp mod">
        <pc:chgData name="Takeshi, UTokyo IIMOTO" userId="561ff712b9df7396" providerId="LiveId" clId="{820D8B53-564E-4232-99B2-F04E2D8B3F58}" dt="2024-06-06T01:28:46.675" v="345" actId="20577"/>
        <pc:sldMkLst>
          <pc:docMk/>
          <pc:sldMk cId="3724431416" sldId="256"/>
        </pc:sldMkLst>
        <pc:spChg chg="mod">
          <ac:chgData name="Takeshi, UTokyo IIMOTO" userId="561ff712b9df7396" providerId="LiveId" clId="{820D8B53-564E-4232-99B2-F04E2D8B3F58}" dt="2024-06-06T01:28:46.675" v="345" actId="20577"/>
          <ac:spMkLst>
            <pc:docMk/>
            <pc:sldMk cId="3724431416" sldId="256"/>
            <ac:spMk id="5" creationId="{DC0BBB1B-687F-61AE-AA1B-C1041B7E06C1}"/>
          </ac:spMkLst>
        </pc:spChg>
      </pc:sldChg>
      <pc:sldChg chg="addSp modSp mod">
        <pc:chgData name="Takeshi, UTokyo IIMOTO" userId="561ff712b9df7396" providerId="LiveId" clId="{820D8B53-564E-4232-99B2-F04E2D8B3F58}" dt="2024-06-06T00:01:03.313" v="10" actId="20577"/>
        <pc:sldMkLst>
          <pc:docMk/>
          <pc:sldMk cId="781018322" sldId="262"/>
        </pc:sldMkLst>
        <pc:spChg chg="add mod">
          <ac:chgData name="Takeshi, UTokyo IIMOTO" userId="561ff712b9df7396" providerId="LiveId" clId="{820D8B53-564E-4232-99B2-F04E2D8B3F58}" dt="2024-06-06T00:00:22.069" v="6" actId="1076"/>
          <ac:spMkLst>
            <pc:docMk/>
            <pc:sldMk cId="781018322" sldId="262"/>
            <ac:spMk id="6" creationId="{B183CC5D-BA40-5F83-BEE1-E03967B74791}"/>
          </ac:spMkLst>
        </pc:spChg>
        <pc:spChg chg="mod">
          <ac:chgData name="Takeshi, UTokyo IIMOTO" userId="561ff712b9df7396" providerId="LiveId" clId="{820D8B53-564E-4232-99B2-F04E2D8B3F58}" dt="2024-06-06T00:01:03.313" v="10" actId="20577"/>
          <ac:spMkLst>
            <pc:docMk/>
            <pc:sldMk cId="781018322" sldId="262"/>
            <ac:spMk id="9" creationId="{EBC4D3E4-477A-E6F1-FC4C-9784C9E171D6}"/>
          </ac:spMkLst>
        </pc:spChg>
      </pc:sldChg>
      <pc:sldChg chg="modSp mod">
        <pc:chgData name="Takeshi, UTokyo IIMOTO" userId="561ff712b9df7396" providerId="LiveId" clId="{820D8B53-564E-4232-99B2-F04E2D8B3F58}" dt="2024-06-05T23:59:52.010" v="4" actId="207"/>
        <pc:sldMkLst>
          <pc:docMk/>
          <pc:sldMk cId="3193946769" sldId="275"/>
        </pc:sldMkLst>
        <pc:spChg chg="mod">
          <ac:chgData name="Takeshi, UTokyo IIMOTO" userId="561ff712b9df7396" providerId="LiveId" clId="{820D8B53-564E-4232-99B2-F04E2D8B3F58}" dt="2024-06-05T23:59:52.010" v="4" actId="207"/>
          <ac:spMkLst>
            <pc:docMk/>
            <pc:sldMk cId="3193946769" sldId="275"/>
            <ac:spMk id="6" creationId="{D762298D-0332-1EC5-E45B-89A095EC8F85}"/>
          </ac:spMkLst>
        </pc:spChg>
      </pc:sldChg>
      <pc:sldChg chg="modSp mod">
        <pc:chgData name="Takeshi, UTokyo IIMOTO" userId="561ff712b9df7396" providerId="LiveId" clId="{820D8B53-564E-4232-99B2-F04E2D8B3F58}" dt="2024-06-06T00:02:50.537" v="12" actId="113"/>
        <pc:sldMkLst>
          <pc:docMk/>
          <pc:sldMk cId="1585962005" sldId="276"/>
        </pc:sldMkLst>
        <pc:spChg chg="mod">
          <ac:chgData name="Takeshi, UTokyo IIMOTO" userId="561ff712b9df7396" providerId="LiveId" clId="{820D8B53-564E-4232-99B2-F04E2D8B3F58}" dt="2024-06-06T00:02:50.537" v="12" actId="113"/>
          <ac:spMkLst>
            <pc:docMk/>
            <pc:sldMk cId="1585962005" sldId="276"/>
            <ac:spMk id="13" creationId="{F0547F50-9FED-13A9-1382-C854F5F149B3}"/>
          </ac:spMkLst>
        </pc:spChg>
      </pc:sldChg>
      <pc:sldChg chg="modSp mod">
        <pc:chgData name="Takeshi, UTokyo IIMOTO" userId="561ff712b9df7396" providerId="LiveId" clId="{820D8B53-564E-4232-99B2-F04E2D8B3F58}" dt="2024-06-06T00:06:28.491" v="20" actId="20577"/>
        <pc:sldMkLst>
          <pc:docMk/>
          <pc:sldMk cId="1596134392" sldId="277"/>
        </pc:sldMkLst>
        <pc:spChg chg="mod">
          <ac:chgData name="Takeshi, UTokyo IIMOTO" userId="561ff712b9df7396" providerId="LiveId" clId="{820D8B53-564E-4232-99B2-F04E2D8B3F58}" dt="2024-06-06T00:06:28.491" v="20" actId="20577"/>
          <ac:spMkLst>
            <pc:docMk/>
            <pc:sldMk cId="1596134392" sldId="277"/>
            <ac:spMk id="23" creationId="{DB33FB48-0CC5-F12B-2AC4-CFA82856E369}"/>
          </ac:spMkLst>
        </pc:spChg>
      </pc:sldChg>
      <pc:sldChg chg="modSp mod">
        <pc:chgData name="Takeshi, UTokyo IIMOTO" userId="561ff712b9df7396" providerId="LiveId" clId="{820D8B53-564E-4232-99B2-F04E2D8B3F58}" dt="2024-06-06T00:12:20.069" v="81" actId="20577"/>
        <pc:sldMkLst>
          <pc:docMk/>
          <pc:sldMk cId="3985801262" sldId="278"/>
        </pc:sldMkLst>
        <pc:spChg chg="mod">
          <ac:chgData name="Takeshi, UTokyo IIMOTO" userId="561ff712b9df7396" providerId="LiveId" clId="{820D8B53-564E-4232-99B2-F04E2D8B3F58}" dt="2024-06-06T00:11:21.305" v="58" actId="20577"/>
          <ac:spMkLst>
            <pc:docMk/>
            <pc:sldMk cId="3985801262" sldId="278"/>
            <ac:spMk id="4" creationId="{B6FA09F0-B229-CD55-2006-60AF9C9A6B20}"/>
          </ac:spMkLst>
        </pc:spChg>
        <pc:spChg chg="mod">
          <ac:chgData name="Takeshi, UTokyo IIMOTO" userId="561ff712b9df7396" providerId="LiveId" clId="{820D8B53-564E-4232-99B2-F04E2D8B3F58}" dt="2024-06-06T00:12:20.069" v="81" actId="20577"/>
          <ac:spMkLst>
            <pc:docMk/>
            <pc:sldMk cId="3985801262" sldId="278"/>
            <ac:spMk id="10" creationId="{B5BA515C-4F61-3D21-E9BA-E3358C4DACAF}"/>
          </ac:spMkLst>
        </pc:spChg>
      </pc:sldChg>
      <pc:sldChg chg="modSp mod">
        <pc:chgData name="Takeshi, UTokyo IIMOTO" userId="561ff712b9df7396" providerId="LiveId" clId="{820D8B53-564E-4232-99B2-F04E2D8B3F58}" dt="2024-06-06T00:14:24.571" v="101" actId="20577"/>
        <pc:sldMkLst>
          <pc:docMk/>
          <pc:sldMk cId="532236680" sldId="279"/>
        </pc:sldMkLst>
        <pc:spChg chg="mod">
          <ac:chgData name="Takeshi, UTokyo IIMOTO" userId="561ff712b9df7396" providerId="LiveId" clId="{820D8B53-564E-4232-99B2-F04E2D8B3F58}" dt="2024-06-06T00:13:06.492" v="82" actId="20577"/>
          <ac:spMkLst>
            <pc:docMk/>
            <pc:sldMk cId="532236680" sldId="279"/>
            <ac:spMk id="3" creationId="{E956039B-69D5-6B5E-3A02-B10C49431175}"/>
          </ac:spMkLst>
        </pc:spChg>
        <pc:spChg chg="mod">
          <ac:chgData name="Takeshi, UTokyo IIMOTO" userId="561ff712b9df7396" providerId="LiveId" clId="{820D8B53-564E-4232-99B2-F04E2D8B3F58}" dt="2024-06-06T00:14:24.571" v="101" actId="20577"/>
          <ac:spMkLst>
            <pc:docMk/>
            <pc:sldMk cId="532236680" sldId="279"/>
            <ac:spMk id="13" creationId="{759E7362-5696-7132-9156-9FD3FC8E0AFA}"/>
          </ac:spMkLst>
        </pc:spChg>
      </pc:sldChg>
      <pc:sldChg chg="modSp mod">
        <pc:chgData name="Takeshi, UTokyo IIMOTO" userId="561ff712b9df7396" providerId="LiveId" clId="{820D8B53-564E-4232-99B2-F04E2D8B3F58}" dt="2024-06-06T00:18:25.700" v="166" actId="20577"/>
        <pc:sldMkLst>
          <pc:docMk/>
          <pc:sldMk cId="1377207206" sldId="280"/>
        </pc:sldMkLst>
        <pc:spChg chg="mod">
          <ac:chgData name="Takeshi, UTokyo IIMOTO" userId="561ff712b9df7396" providerId="LiveId" clId="{820D8B53-564E-4232-99B2-F04E2D8B3F58}" dt="2024-06-06T00:18:25.700" v="166" actId="20577"/>
          <ac:spMkLst>
            <pc:docMk/>
            <pc:sldMk cId="1377207206" sldId="280"/>
            <ac:spMk id="15" creationId="{622A708C-6576-8B1B-A1B8-836FA4562E34}"/>
          </ac:spMkLst>
        </pc:spChg>
      </pc:sldChg>
      <pc:sldChg chg="modSp mod">
        <pc:chgData name="Takeshi, UTokyo IIMOTO" userId="561ff712b9df7396" providerId="LiveId" clId="{820D8B53-564E-4232-99B2-F04E2D8B3F58}" dt="2024-06-06T00:26:59.959" v="337" actId="20577"/>
        <pc:sldMkLst>
          <pc:docMk/>
          <pc:sldMk cId="3241094707" sldId="281"/>
        </pc:sldMkLst>
        <pc:spChg chg="mod">
          <ac:chgData name="Takeshi, UTokyo IIMOTO" userId="561ff712b9df7396" providerId="LiveId" clId="{820D8B53-564E-4232-99B2-F04E2D8B3F58}" dt="2024-06-06T00:26:59.959" v="337" actId="20577"/>
          <ac:spMkLst>
            <pc:docMk/>
            <pc:sldMk cId="3241094707" sldId="281"/>
            <ac:spMk id="5" creationId="{D4A1C8D5-0894-4160-973D-2B0467B5AB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A6179-3FE6-4B93-A062-727A9D35041E}" type="datetimeFigureOut">
              <a:rPr kumimoji="1" lang="ja-JP" altLang="en-US" smtClean="0"/>
              <a:t>2024/7/5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EACC6-7856-41DC-8E15-F717CF033EA0}" type="slidenum">
              <a:rPr kumimoji="1" lang="ja-JP" altLang="en-US" smtClean="0"/>
              <a:t>‹#›</a:t>
            </a:fld>
            <a:endParaRPr kumimoji="1" lang="ja-JP" altLang="en-US"/>
          </a:p>
        </p:txBody>
      </p:sp>
    </p:spTree>
    <p:extLst>
      <p:ext uri="{BB962C8B-B14F-4D97-AF65-F5344CB8AC3E}">
        <p14:creationId xmlns:p14="http://schemas.microsoft.com/office/powerpoint/2010/main" val="13654265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57538"/>
            <a:ext cx="8991600" cy="1961817"/>
          </a:xfrm>
          <a:prstGeom prst="rect">
            <a:avLst/>
          </a:prstGeom>
          <a:solidFill>
            <a:srgbClr val="FFFFFF"/>
          </a:solidFill>
          <a:ln w="38100">
            <a:solidFill>
              <a:schemeClr val="tx1"/>
            </a:solidFill>
          </a:ln>
        </p:spPr>
        <p:txBody>
          <a:bodyPr lIns="274320" rIns="274320" anchor="ctr" anchorCtr="1">
            <a:normAutofit/>
          </a:bodyPr>
          <a:lstStyle>
            <a:lvl1pPr algn="ctr">
              <a:defRPr sz="2000">
                <a:solidFill>
                  <a:srgbClr val="37466B"/>
                </a:solidFill>
                <a:latin typeface="STHupo" panose="020B0503020204020204" pitchFamily="2" charset="-122"/>
                <a:ea typeface="STHupo" panose="020B0503020204020204" pitchFamily="2" charset="-122"/>
                <a:cs typeface="Tahoma" panose="020B0604030504040204" pitchFamily="34" charset="0"/>
              </a:defRPr>
            </a:lvl1pPr>
          </a:lstStyle>
          <a:p>
            <a:pPr algn="ctr"/>
            <a:r>
              <a:rPr lang="en-GB" altLang="ja-JP" sz="1800" b="1" dirty="0">
                <a:solidFill>
                  <a:srgbClr val="000000"/>
                </a:solidFill>
                <a:effectLst/>
                <a:latin typeface="Times New Roman" panose="02020603050405020304" pitchFamily="18" charset="0"/>
                <a:ea typeface="ＭＳ 明朝" panose="02020609040205080304" pitchFamily="17" charset="-128"/>
              </a:rPr>
              <a:t>Latest Strong Japanese Activity on</a:t>
            </a:r>
            <a:br>
              <a:rPr lang="en-GB" altLang="ja-JP" sz="1800" b="1" dirty="0">
                <a:solidFill>
                  <a:srgbClr val="000000"/>
                </a:solidFill>
                <a:effectLst/>
                <a:latin typeface="Times New Roman" panose="02020603050405020304" pitchFamily="18" charset="0"/>
                <a:ea typeface="ＭＳ 明朝" panose="02020609040205080304" pitchFamily="17" charset="-128"/>
              </a:rPr>
            </a:br>
            <a:r>
              <a:rPr lang="en-GB" altLang="ja-JP" sz="1800" b="1" dirty="0">
                <a:solidFill>
                  <a:srgbClr val="000000"/>
                </a:solidFill>
                <a:effectLst/>
                <a:latin typeface="Times New Roman" panose="02020603050405020304" pitchFamily="18" charset="0"/>
                <a:ea typeface="ＭＳ 明朝" panose="02020609040205080304" pitchFamily="17" charset="-128"/>
              </a:rPr>
              <a:t>Supporting Promotion of Radiation Education </a:t>
            </a:r>
            <a:br>
              <a:rPr lang="en-GB" altLang="ja-JP" sz="1800" b="1" dirty="0">
                <a:solidFill>
                  <a:srgbClr val="000000"/>
                </a:solidFill>
                <a:effectLst/>
                <a:latin typeface="Times New Roman" panose="02020603050405020304" pitchFamily="18" charset="0"/>
                <a:ea typeface="ＭＳ 明朝" panose="02020609040205080304" pitchFamily="17" charset="-128"/>
              </a:rPr>
            </a:br>
            <a:r>
              <a:rPr lang="en-GB" altLang="ja-JP" sz="1800" b="1" dirty="0">
                <a:solidFill>
                  <a:srgbClr val="000000"/>
                </a:solidFill>
                <a:effectLst/>
                <a:latin typeface="Times New Roman" panose="02020603050405020304" pitchFamily="18" charset="0"/>
                <a:ea typeface="ＭＳ 明朝" panose="02020609040205080304" pitchFamily="17" charset="-128"/>
              </a:rPr>
              <a:t>Based on Web-information Platform “RADI”</a:t>
            </a:r>
            <a:endParaRPr lang="ja-JP" altLang="ja-JP" sz="1800" dirty="0">
              <a:effectLst/>
              <a:latin typeface="Times New Roman" panose="02020603050405020304" pitchFamily="18" charset="0"/>
              <a:ea typeface="Times New Roman" panose="02020603050405020304" pitchFamily="18" charset="0"/>
            </a:endParaRPr>
          </a:p>
        </p:txBody>
      </p:sp>
      <p:sp>
        <p:nvSpPr>
          <p:cNvPr id="3" name="Subtitle 2"/>
          <p:cNvSpPr>
            <a:spLocks noGrp="1"/>
          </p:cNvSpPr>
          <p:nvPr>
            <p:ph type="subTitle" idx="1" hasCustomPrompt="1"/>
          </p:nvPr>
        </p:nvSpPr>
        <p:spPr>
          <a:xfrm>
            <a:off x="1600200" y="4500462"/>
            <a:ext cx="8991599" cy="1239894"/>
          </a:xfrm>
          <a:noFill/>
        </p:spPr>
        <p:txBody>
          <a:bodyPr>
            <a:normAutofit/>
          </a:bodyPr>
          <a:lstStyle>
            <a:lvl1pPr marL="0" indent="0" algn="ctr">
              <a:buNone/>
              <a:defRPr sz="2000" b="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GB" altLang="ja-JP" sz="1800" baseline="30000" dirty="0">
                <a:solidFill>
                  <a:srgbClr val="000000"/>
                </a:solidFill>
                <a:effectLst/>
                <a:latin typeface="Times New Roman" panose="02020603050405020304" pitchFamily="18" charset="0"/>
                <a:ea typeface="Times New Roman" panose="02020603050405020304" pitchFamily="18" charset="0"/>
              </a:rPr>
              <a:t>1*</a:t>
            </a:r>
            <a:r>
              <a:rPr lang="en-GB" altLang="ja-JP" sz="1800" dirty="0">
                <a:solidFill>
                  <a:srgbClr val="000000"/>
                </a:solidFill>
                <a:effectLst/>
                <a:latin typeface="Times New Roman" panose="02020603050405020304" pitchFamily="18" charset="0"/>
                <a:ea typeface="Times New Roman" panose="02020603050405020304" pitchFamily="18" charset="0"/>
              </a:rPr>
              <a:t>Takeshi IIMOTO, </a:t>
            </a:r>
            <a:r>
              <a:rPr lang="en-GB" altLang="ja-JP" sz="1800" baseline="30000" dirty="0">
                <a:solidFill>
                  <a:srgbClr val="000000"/>
                </a:solidFill>
                <a:effectLst/>
                <a:latin typeface="Times New Roman" panose="02020603050405020304" pitchFamily="18" charset="0"/>
                <a:ea typeface="Times New Roman" panose="02020603050405020304" pitchFamily="18" charset="0"/>
              </a:rPr>
              <a:t>2</a:t>
            </a:r>
            <a:r>
              <a:rPr lang="en-GB" altLang="ja-JP" sz="1800" dirty="0">
                <a:solidFill>
                  <a:srgbClr val="000000"/>
                </a:solidFill>
                <a:effectLst/>
                <a:latin typeface="Times New Roman" panose="02020603050405020304" pitchFamily="18" charset="0"/>
                <a:ea typeface="Times New Roman" panose="02020603050405020304" pitchFamily="18" charset="0"/>
              </a:rPr>
              <a:t>Tomohisa KAKEFU, </a:t>
            </a:r>
            <a:r>
              <a:rPr lang="en-GB" altLang="ja-JP" sz="1800" baseline="30000" dirty="0">
                <a:solidFill>
                  <a:srgbClr val="000000"/>
                </a:solidFill>
                <a:effectLst/>
                <a:latin typeface="Times New Roman" panose="02020603050405020304" pitchFamily="18" charset="0"/>
                <a:ea typeface="Times New Roman" panose="02020603050405020304" pitchFamily="18" charset="0"/>
              </a:rPr>
              <a:t>2</a:t>
            </a:r>
            <a:r>
              <a:rPr lang="en-GB" altLang="ja-JP" sz="1800" dirty="0">
                <a:solidFill>
                  <a:srgbClr val="000000"/>
                </a:solidFill>
                <a:effectLst/>
                <a:latin typeface="Times New Roman" panose="02020603050405020304" pitchFamily="18" charset="0"/>
                <a:ea typeface="Times New Roman" panose="02020603050405020304" pitchFamily="18" charset="0"/>
              </a:rPr>
              <a:t>Taichi KATO</a:t>
            </a:r>
            <a:endParaRPr lang="ja-JP" altLang="ja-JP" sz="1800" dirty="0">
              <a:effectLst/>
              <a:latin typeface="Times New Roman" panose="02020603050405020304" pitchFamily="18" charset="0"/>
              <a:ea typeface="Times New Roman" panose="02020603050405020304" pitchFamily="18" charset="0"/>
            </a:endParaRPr>
          </a:p>
          <a:p>
            <a:pPr algn="ctr"/>
            <a:r>
              <a:rPr lang="en-GB" altLang="ja-JP" sz="1800" baseline="30000" dirty="0">
                <a:solidFill>
                  <a:srgbClr val="000000"/>
                </a:solidFill>
                <a:effectLst/>
                <a:latin typeface="Times New Roman" panose="02020603050405020304" pitchFamily="18" charset="0"/>
                <a:ea typeface="游明朝" panose="02020400000000000000" pitchFamily="18" charset="-128"/>
              </a:rPr>
              <a:t>1</a:t>
            </a:r>
            <a:r>
              <a:rPr lang="en-GB" altLang="ja-JP" sz="1800" dirty="0">
                <a:solidFill>
                  <a:srgbClr val="000000"/>
                </a:solidFill>
                <a:effectLst/>
                <a:latin typeface="Times New Roman" panose="02020603050405020304" pitchFamily="18" charset="0"/>
                <a:ea typeface="游明朝" panose="02020400000000000000" pitchFamily="18" charset="-128"/>
              </a:rPr>
              <a:t> The University of Tokyo, </a:t>
            </a:r>
            <a:r>
              <a:rPr lang="en-GB" altLang="ja-JP" sz="1800" baseline="30000" dirty="0">
                <a:solidFill>
                  <a:srgbClr val="000000"/>
                </a:solidFill>
                <a:effectLst/>
                <a:latin typeface="Times New Roman" panose="02020603050405020304" pitchFamily="18" charset="0"/>
                <a:ea typeface="游明朝" panose="02020400000000000000" pitchFamily="18" charset="-128"/>
              </a:rPr>
              <a:t>2</a:t>
            </a:r>
            <a:r>
              <a:rPr lang="en-GB" altLang="ja-JP" sz="1800" dirty="0">
                <a:solidFill>
                  <a:srgbClr val="000000"/>
                </a:solidFill>
                <a:effectLst/>
                <a:latin typeface="Times New Roman" panose="02020603050405020304" pitchFamily="18" charset="0"/>
                <a:ea typeface="游明朝" panose="02020400000000000000" pitchFamily="18" charset="-128"/>
              </a:rPr>
              <a:t> Japan Science Foundation/Science Museum</a:t>
            </a:r>
            <a:endParaRPr lang="ja-JP" altLang="ja-JP" sz="1800" dirty="0">
              <a:effectLst/>
              <a:latin typeface="Times New Roman" panose="02020603050405020304" pitchFamily="18" charset="0"/>
              <a:ea typeface="Times New Roman" panose="02020603050405020304" pitchFamily="18" charset="0"/>
            </a:endParaRPr>
          </a:p>
          <a:p>
            <a:endParaRPr lang="en-US" dirty="0"/>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4" name="Date Placeholder 3">
            <a:extLst>
              <a:ext uri="{FF2B5EF4-FFF2-40B4-BE49-F238E27FC236}">
                <a16:creationId xmlns:a16="http://schemas.microsoft.com/office/drawing/2014/main" id="{ED1820A7-E4AF-E7D2-4FB6-CE96234FBE80}"/>
              </a:ext>
            </a:extLst>
          </p:cNvPr>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5" name="Footer Placeholder 4">
            <a:extLst>
              <a:ext uri="{FF2B5EF4-FFF2-40B4-BE49-F238E27FC236}">
                <a16:creationId xmlns:a16="http://schemas.microsoft.com/office/drawing/2014/main" id="{AB17E352-E8FA-A03A-11F2-CE3E011E5F2F}"/>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grpSp>
        <p:nvGrpSpPr>
          <p:cNvPr id="6" name="グループ化 5">
            <a:extLst>
              <a:ext uri="{FF2B5EF4-FFF2-40B4-BE49-F238E27FC236}">
                <a16:creationId xmlns:a16="http://schemas.microsoft.com/office/drawing/2014/main" id="{889F120C-ABCC-C8C4-9882-0B9CCC96CD30}"/>
              </a:ext>
            </a:extLst>
          </p:cNvPr>
          <p:cNvGrpSpPr/>
          <p:nvPr userDrawn="1"/>
        </p:nvGrpSpPr>
        <p:grpSpPr>
          <a:xfrm>
            <a:off x="163685" y="185597"/>
            <a:ext cx="3069291" cy="1785623"/>
            <a:chOff x="6760509" y="2578473"/>
            <a:chExt cx="3069291" cy="1785623"/>
          </a:xfrm>
        </p:grpSpPr>
        <p:sp>
          <p:nvSpPr>
            <p:cNvPr id="7" name="直角三角形 6">
              <a:extLst>
                <a:ext uri="{FF2B5EF4-FFF2-40B4-BE49-F238E27FC236}">
                  <a16:creationId xmlns:a16="http://schemas.microsoft.com/office/drawing/2014/main" id="{B0D08835-C346-C168-34BE-B36D4C251D0C}"/>
                </a:ext>
              </a:extLst>
            </p:cNvPr>
            <p:cNvSpPr/>
            <p:nvPr userDrawn="1"/>
          </p:nvSpPr>
          <p:spPr>
            <a:xfrm rot="16200000">
              <a:off x="7442947" y="1916206"/>
              <a:ext cx="1724585" cy="3049121"/>
            </a:xfrm>
            <a:prstGeom prst="rtTriangle">
              <a:avLst/>
            </a:prstGeom>
            <a:noFill/>
            <a:ln>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8" name="直角三角形 7">
              <a:extLst>
                <a:ext uri="{FF2B5EF4-FFF2-40B4-BE49-F238E27FC236}">
                  <a16:creationId xmlns:a16="http://schemas.microsoft.com/office/drawing/2014/main" id="{980ED1A8-A62E-8BE0-D34A-CF6DBD6EB81E}"/>
                </a:ext>
              </a:extLst>
            </p:cNvPr>
            <p:cNvSpPr/>
            <p:nvPr userDrawn="1"/>
          </p:nvSpPr>
          <p:spPr>
            <a:xfrm rot="5400000">
              <a:off x="7429499" y="1916206"/>
              <a:ext cx="1724585" cy="3049121"/>
            </a:xfrm>
            <a:prstGeom prst="rtTriangle">
              <a:avLst/>
            </a:prstGeom>
            <a:solidFill>
              <a:srgbClr val="000099"/>
            </a:solidFill>
            <a:ln>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テキスト ボックス 42">
              <a:extLst>
                <a:ext uri="{FF2B5EF4-FFF2-40B4-BE49-F238E27FC236}">
                  <a16:creationId xmlns:a16="http://schemas.microsoft.com/office/drawing/2014/main" id="{5C11AB2D-27D6-8272-C90E-FA32BFE9A71D}"/>
                </a:ext>
              </a:extLst>
            </p:cNvPr>
            <p:cNvSpPr txBox="1"/>
            <p:nvPr userDrawn="1"/>
          </p:nvSpPr>
          <p:spPr>
            <a:xfrm>
              <a:off x="7864544" y="3440766"/>
              <a:ext cx="1945084" cy="92333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5400" b="1" dirty="0">
                  <a:ln w="9525">
                    <a:solidFill>
                      <a:schemeClr val="accent1">
                        <a:lumMod val="75000"/>
                      </a:schemeClr>
                    </a:solidFill>
                    <a:prstDash val="solid"/>
                  </a:ln>
                  <a:solidFill>
                    <a:srgbClr val="000099"/>
                  </a:solidFill>
                  <a:effectLst>
                    <a:outerShdw blurRad="12700" dist="38100" dir="2700000" algn="tl" rotWithShape="0">
                      <a:schemeClr val="bg1">
                        <a:lumMod val="50000"/>
                      </a:schemeClr>
                    </a:outerShdw>
                  </a:effectLst>
                </a:rPr>
                <a:t>J</a:t>
              </a:r>
              <a:r>
                <a:rPr lang="en-US" altLang="ja-JP" sz="5400" b="1" dirty="0">
                  <a:ln w="9525">
                    <a:solidFill>
                      <a:schemeClr val="accent1">
                        <a:lumMod val="75000"/>
                      </a:schemeClr>
                    </a:solidFill>
                    <a:prstDash val="solid"/>
                  </a:ln>
                  <a:solidFill>
                    <a:srgbClr val="000099"/>
                  </a:solidFill>
                  <a:effectLst>
                    <a:outerShdw blurRad="12700" dist="38100" dir="2700000" algn="tl" rotWithShape="0">
                      <a:schemeClr val="bg1">
                        <a:lumMod val="50000"/>
                      </a:schemeClr>
                    </a:outerShdw>
                  </a:effectLst>
                </a:rPr>
                <a:t>V</a:t>
              </a:r>
              <a:r>
                <a:rPr kumimoji="1" lang="en-US" altLang="ja-JP" sz="5400" b="1" dirty="0">
                  <a:ln w="9525">
                    <a:solidFill>
                      <a:schemeClr val="accent1">
                        <a:lumMod val="75000"/>
                      </a:schemeClr>
                    </a:solidFill>
                    <a:prstDash val="solid"/>
                  </a:ln>
                  <a:solidFill>
                    <a:srgbClr val="000099"/>
                  </a:solidFill>
                  <a:effectLst>
                    <a:outerShdw blurRad="12700" dist="38100" dir="2700000" algn="tl" rotWithShape="0">
                      <a:schemeClr val="bg1">
                        <a:lumMod val="50000"/>
                      </a:schemeClr>
                    </a:outerShdw>
                  </a:effectLst>
                </a:rPr>
                <a:t>E</a:t>
              </a:r>
              <a:r>
                <a:rPr lang="en-US" altLang="ja-JP" sz="5400" b="1" dirty="0">
                  <a:ln w="9525">
                    <a:solidFill>
                      <a:schemeClr val="accent1">
                        <a:lumMod val="75000"/>
                      </a:schemeClr>
                    </a:solidFill>
                    <a:prstDash val="solid"/>
                  </a:ln>
                  <a:solidFill>
                    <a:srgbClr val="000099"/>
                  </a:solidFill>
                  <a:effectLst>
                    <a:outerShdw blurRad="12700" dist="38100" dir="2700000" algn="tl" rotWithShape="0">
                      <a:schemeClr val="bg1">
                        <a:lumMod val="50000"/>
                      </a:schemeClr>
                    </a:outerShdw>
                  </a:effectLst>
                </a:rPr>
                <a:t>T</a:t>
              </a:r>
              <a:endParaRPr kumimoji="1" lang="ja-JP" altLang="en-US" sz="5400" b="1" dirty="0">
                <a:ln w="9525">
                  <a:solidFill>
                    <a:schemeClr val="accent1">
                      <a:lumMod val="75000"/>
                    </a:schemeClr>
                  </a:solidFill>
                  <a:prstDash val="solid"/>
                </a:ln>
                <a:solidFill>
                  <a:srgbClr val="000099"/>
                </a:solidFill>
                <a:effectLst>
                  <a:outerShdw blurRad="12700" dist="38100" dir="2700000" algn="tl" rotWithShape="0">
                    <a:schemeClr val="bg1">
                      <a:lumMod val="50000"/>
                    </a:schemeClr>
                  </a:outerShdw>
                </a:effectLst>
              </a:endParaRPr>
            </a:p>
          </p:txBody>
        </p:sp>
        <p:sp>
          <p:nvSpPr>
            <p:cNvPr id="11" name="テキスト ボックス 43">
              <a:extLst>
                <a:ext uri="{FF2B5EF4-FFF2-40B4-BE49-F238E27FC236}">
                  <a16:creationId xmlns:a16="http://schemas.microsoft.com/office/drawing/2014/main" id="{A54A5AA6-E272-0A23-EAB1-6760C89EF7ED}"/>
                </a:ext>
              </a:extLst>
            </p:cNvPr>
            <p:cNvSpPr txBox="1"/>
            <p:nvPr userDrawn="1"/>
          </p:nvSpPr>
          <p:spPr>
            <a:xfrm>
              <a:off x="6760509" y="2578473"/>
              <a:ext cx="1559081" cy="120032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b="1" dirty="0">
                  <a:solidFill>
                    <a:schemeClr val="bg1"/>
                  </a:solidFill>
                  <a:effectLst>
                    <a:outerShdw blurRad="38100" dist="38100" dir="2700000" algn="tl">
                      <a:srgbClr val="000000">
                        <a:alpha val="43137"/>
                      </a:srgbClr>
                    </a:outerShdw>
                  </a:effectLst>
                </a:rPr>
                <a:t>Japanese</a:t>
              </a:r>
            </a:p>
            <a:p>
              <a:r>
                <a:rPr lang="en-US" altLang="ja-JP" b="1" dirty="0">
                  <a:solidFill>
                    <a:schemeClr val="bg1"/>
                  </a:solidFill>
                  <a:effectLst>
                    <a:outerShdw blurRad="38100" dist="38100" dir="2700000" algn="tl">
                      <a:srgbClr val="000000">
                        <a:alpha val="43137"/>
                      </a:srgbClr>
                    </a:outerShdw>
                  </a:effectLst>
                </a:rPr>
                <a:t>Volunteer’s</a:t>
              </a:r>
            </a:p>
            <a:p>
              <a:r>
                <a:rPr kumimoji="1" lang="en-US" altLang="ja-JP" b="1" dirty="0">
                  <a:solidFill>
                    <a:schemeClr val="bg1"/>
                  </a:solidFill>
                  <a:effectLst>
                    <a:outerShdw blurRad="38100" dist="38100" dir="2700000" algn="tl">
                      <a:srgbClr val="000000">
                        <a:alpha val="43137"/>
                      </a:srgbClr>
                    </a:outerShdw>
                  </a:effectLst>
                </a:rPr>
                <a:t>Expert</a:t>
              </a:r>
            </a:p>
            <a:p>
              <a:r>
                <a:rPr lang="en-US" altLang="ja-JP" b="1" dirty="0">
                  <a:solidFill>
                    <a:schemeClr val="bg1"/>
                  </a:solidFill>
                  <a:effectLst>
                    <a:outerShdw blurRad="38100" dist="38100" dir="2700000" algn="tl">
                      <a:srgbClr val="000000">
                        <a:alpha val="43137"/>
                      </a:srgbClr>
                    </a:outerShdw>
                  </a:effectLst>
                </a:rPr>
                <a:t>Team</a:t>
              </a:r>
              <a:endParaRPr kumimoji="1" lang="ja-JP" altLang="en-US"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83168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1775012"/>
            <a:ext cx="8991600" cy="2257652"/>
          </a:xfrm>
          <a:solidFill>
            <a:srgbClr val="FFFFFF"/>
          </a:solidFill>
          <a:ln w="38100">
            <a:solidFill>
              <a:srgbClr val="495C8D"/>
            </a:solidFill>
          </a:ln>
        </p:spPr>
        <p:txBody>
          <a:bodyPr lIns="274320" rIns="274320" anchor="ctr" anchorCtr="1">
            <a:normAutofit/>
          </a:bodyPr>
          <a:lstStyle>
            <a:lvl1pPr algn="ctr">
              <a:defRPr sz="3600">
                <a:solidFill>
                  <a:srgbClr val="37466B"/>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7" name="Date Placeholder 6"/>
          <p:cNvSpPr>
            <a:spLocks noGrp="1"/>
          </p:cNvSpPr>
          <p:nvPr>
            <p:ph type="dt" sz="half" idx="10"/>
          </p:nvPr>
        </p:nvSpPr>
        <p:spPr/>
        <p:txBody>
          <a:bodyPr/>
          <a:lstStyle/>
          <a:p>
            <a:r>
              <a:rPr kumimoji="1" lang="en-US" altLang="ja-JP"/>
              <a:t>29 Oct 2023</a:t>
            </a:r>
            <a:endParaRPr kumimoji="1" lang="ja-JP" altLang="en-US"/>
          </a:p>
        </p:txBody>
      </p:sp>
      <p:sp>
        <p:nvSpPr>
          <p:cNvPr id="8" name="Footer Placeholder 7"/>
          <p:cNvSpPr>
            <a:spLocks noGrp="1"/>
          </p:cNvSpPr>
          <p:nvPr>
            <p:ph type="ftr" sz="quarter" idx="11"/>
          </p:nvPr>
        </p:nvSpPr>
        <p:spPr/>
        <p:txBody>
          <a:bodyPr/>
          <a:lstStyle/>
          <a:p>
            <a:r>
              <a:rPr kumimoji="1" lang="en-US" altLang="ja-JP"/>
              <a:t>Regional Seminar on Good Practices in Linking Nuclear Science Technology (NST) into Secondary Education</a:t>
            </a:r>
            <a:endParaRPr kumimoji="1" lang="ja-JP" altLang="en-US"/>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53377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11" name="正方形/長方形 10">
            <a:extLst>
              <a:ext uri="{FF2B5EF4-FFF2-40B4-BE49-F238E27FC236}">
                <a16:creationId xmlns:a16="http://schemas.microsoft.com/office/drawing/2014/main" id="{5A6CB5FF-DC20-DACE-6A44-571BC69C2B6F}"/>
              </a:ext>
            </a:extLst>
          </p:cNvPr>
          <p:cNvSpPr/>
          <p:nvPr userDrawn="1"/>
        </p:nvSpPr>
        <p:spPr>
          <a:xfrm>
            <a:off x="1762530" y="6387089"/>
            <a:ext cx="8527467" cy="384124"/>
          </a:xfrm>
          <a:prstGeom prst="rect">
            <a:avLst/>
          </a:prstGeom>
          <a:solidFill>
            <a:srgbClr val="495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Date Placeholder 3">
            <a:extLst>
              <a:ext uri="{FF2B5EF4-FFF2-40B4-BE49-F238E27FC236}">
                <a16:creationId xmlns:a16="http://schemas.microsoft.com/office/drawing/2014/main" id="{A9535D9F-C4A0-32C6-0A01-2C1F2ECC7E0C}"/>
              </a:ext>
            </a:extLst>
          </p:cNvPr>
          <p:cNvSpPr>
            <a:spLocks noGrp="1"/>
          </p:cNvSpPr>
          <p:nvPr>
            <p:ph type="dt" sz="half" idx="2"/>
          </p:nvPr>
        </p:nvSpPr>
        <p:spPr>
          <a:xfrm>
            <a:off x="7814630" y="6489332"/>
            <a:ext cx="2475367" cy="323968"/>
          </a:xfrm>
          <a:prstGeom prst="rect">
            <a:avLst/>
          </a:prstGeom>
        </p:spPr>
        <p:txBody>
          <a:bodyPr vert="horz" lIns="91440" tIns="45720" rIns="91440" bIns="45720" rtlCol="0" anchor="ctr"/>
          <a:lstStyle>
            <a:lvl1pPr algn="r">
              <a:defRPr sz="1050">
                <a:solidFill>
                  <a:schemeClr val="bg2">
                    <a:alpha val="70000"/>
                  </a:schemeClr>
                </a:solidFill>
              </a:defRPr>
            </a:lvl1pPr>
          </a:lstStyle>
          <a:p>
            <a:r>
              <a:rPr kumimoji="1" lang="en-US" altLang="ja-JP"/>
              <a:t>29 Oct 2023</a:t>
            </a:r>
            <a:endParaRPr kumimoji="1" lang="ja-JP" altLang="en-US" dirty="0"/>
          </a:p>
        </p:txBody>
      </p:sp>
      <p:sp>
        <p:nvSpPr>
          <p:cNvPr id="13" name="Footer Placeholder 4">
            <a:extLst>
              <a:ext uri="{FF2B5EF4-FFF2-40B4-BE49-F238E27FC236}">
                <a16:creationId xmlns:a16="http://schemas.microsoft.com/office/drawing/2014/main" id="{4F4339BD-98EF-53D1-4E06-2BD51F1EEF6A}"/>
              </a:ext>
            </a:extLst>
          </p:cNvPr>
          <p:cNvSpPr>
            <a:spLocks noGrp="1"/>
          </p:cNvSpPr>
          <p:nvPr>
            <p:ph type="ftr" sz="quarter" idx="3"/>
          </p:nvPr>
        </p:nvSpPr>
        <p:spPr>
          <a:xfrm>
            <a:off x="1762530" y="6491296"/>
            <a:ext cx="6995646" cy="320040"/>
          </a:xfrm>
          <a:prstGeom prst="rect">
            <a:avLst/>
          </a:prstGeom>
        </p:spPr>
        <p:txBody>
          <a:bodyPr vert="horz" lIns="91440" tIns="45720" rIns="91440" bIns="45720" rtlCol="0" anchor="ctr"/>
          <a:lstStyle>
            <a:lvl1pPr algn="l">
              <a:defRPr sz="1050">
                <a:solidFill>
                  <a:schemeClr val="bg1">
                    <a:alpha val="70000"/>
                  </a:schemeClr>
                </a:solidFill>
              </a:defRPr>
            </a:lvl1pPr>
          </a:lstStyle>
          <a:p>
            <a:r>
              <a:rPr kumimoji="1" lang="en-US" altLang="ja-JP" dirty="0"/>
              <a:t>Regional Seminar on Good Practices in Linking Nuclear Science Technology (NST) into Secondary Education</a:t>
            </a:r>
            <a:endParaRPr kumimoji="1" lang="ja-JP" altLang="en-US" dirty="0"/>
          </a:p>
        </p:txBody>
      </p:sp>
    </p:spTree>
    <p:extLst>
      <p:ext uri="{BB962C8B-B14F-4D97-AF65-F5344CB8AC3E}">
        <p14:creationId xmlns:p14="http://schemas.microsoft.com/office/powerpoint/2010/main" val="83985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rgbClr val="3746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7" name="Date Placeholder 6"/>
          <p:cNvSpPr>
            <a:spLocks noGrp="1"/>
          </p:cNvSpPr>
          <p:nvPr>
            <p:ph type="dt" sz="half" idx="10"/>
          </p:nvPr>
        </p:nvSpPr>
        <p:spPr/>
        <p:txBody>
          <a:bodyPr/>
          <a:lstStyle/>
          <a:p>
            <a:r>
              <a:rPr kumimoji="1" lang="en-US" altLang="ja-JP"/>
              <a:t>29 Oct 2023</a:t>
            </a:r>
            <a:endParaRPr kumimoji="1" lang="ja-JP" altLang="en-US"/>
          </a:p>
        </p:txBody>
      </p:sp>
      <p:sp>
        <p:nvSpPr>
          <p:cNvPr id="8" name="Footer Placeholder 7"/>
          <p:cNvSpPr>
            <a:spLocks noGrp="1"/>
          </p:cNvSpPr>
          <p:nvPr>
            <p:ph type="ftr" sz="quarter" idx="11"/>
          </p:nvPr>
        </p:nvSpPr>
        <p:spPr/>
        <p:txBody>
          <a:bodyPr/>
          <a:lstStyle/>
          <a:p>
            <a:r>
              <a:rPr kumimoji="1" lang="en-US" altLang="ja-JP"/>
              <a:t>Regional Seminar on Good Practices in Linking Nuclear Science Technology (NST) into Secondary Education</a:t>
            </a:r>
            <a:endParaRPr kumimoji="1" lang="ja-JP" altLang="en-US"/>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184831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927847" y="1239550"/>
            <a:ext cx="4925839" cy="4986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25867" y="1235247"/>
            <a:ext cx="4925837" cy="4986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r>
              <a:rPr kumimoji="1" lang="en-US" altLang="ja-JP"/>
              <a:t>29 Oct 2023</a:t>
            </a:r>
            <a:endParaRPr kumimoji="1" lang="ja-JP" altLang="en-US"/>
          </a:p>
        </p:txBody>
      </p:sp>
      <p:sp>
        <p:nvSpPr>
          <p:cNvPr id="9" name="Footer Placeholder 8"/>
          <p:cNvSpPr>
            <a:spLocks noGrp="1"/>
          </p:cNvSpPr>
          <p:nvPr>
            <p:ph type="ftr" sz="quarter" idx="11"/>
          </p:nvPr>
        </p:nvSpPr>
        <p:spPr/>
        <p:txBody>
          <a:bodyPr/>
          <a:lstStyle/>
          <a:p>
            <a:r>
              <a:rPr kumimoji="1" lang="en-US" altLang="ja-JP"/>
              <a:t>Regional Seminar on Good Practices in Linking Nuclear Science Technology (NST) into Secondary Education</a:t>
            </a:r>
            <a:endParaRPr kumimoji="1" lang="ja-JP" altLang="en-US"/>
          </a:p>
        </p:txBody>
      </p:sp>
      <p:sp>
        <p:nvSpPr>
          <p:cNvPr id="10" name="Slide Number Placeholder 9"/>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grpSp>
        <p:nvGrpSpPr>
          <p:cNvPr id="5" name="グループ化 4">
            <a:extLst>
              <a:ext uri="{FF2B5EF4-FFF2-40B4-BE49-F238E27FC236}">
                <a16:creationId xmlns:a16="http://schemas.microsoft.com/office/drawing/2014/main" id="{9502D8DE-64FF-B3AC-C30D-9DBBA73FCEF8}"/>
              </a:ext>
            </a:extLst>
          </p:cNvPr>
          <p:cNvGrpSpPr/>
          <p:nvPr userDrawn="1"/>
        </p:nvGrpSpPr>
        <p:grpSpPr>
          <a:xfrm>
            <a:off x="9956406" y="6228462"/>
            <a:ext cx="1641901" cy="582874"/>
            <a:chOff x="9916062" y="6228462"/>
            <a:chExt cx="1641901" cy="582874"/>
          </a:xfrm>
        </p:grpSpPr>
        <p:pic>
          <p:nvPicPr>
            <p:cNvPr id="6" name="図 5">
              <a:extLst>
                <a:ext uri="{FF2B5EF4-FFF2-40B4-BE49-F238E27FC236}">
                  <a16:creationId xmlns:a16="http://schemas.microsoft.com/office/drawing/2014/main" id="{8DD1CF4D-5801-65CE-E7FA-BF93C6C007DF}"/>
                </a:ext>
              </a:extLst>
            </p:cNvPr>
            <p:cNvPicPr>
              <a:picLocks noChangeAspect="1"/>
            </p:cNvPicPr>
            <p:nvPr/>
          </p:nvPicPr>
          <p:blipFill>
            <a:blip r:embed="rId2"/>
            <a:stretch>
              <a:fillRect/>
            </a:stretch>
          </p:blipFill>
          <p:spPr>
            <a:xfrm>
              <a:off x="9916062" y="6431613"/>
              <a:ext cx="1641901" cy="379723"/>
            </a:xfrm>
            <a:prstGeom prst="rect">
              <a:avLst/>
            </a:prstGeom>
          </p:spPr>
        </p:pic>
        <p:pic>
          <p:nvPicPr>
            <p:cNvPr id="7" name="図 6">
              <a:extLst>
                <a:ext uri="{FF2B5EF4-FFF2-40B4-BE49-F238E27FC236}">
                  <a16:creationId xmlns:a16="http://schemas.microsoft.com/office/drawing/2014/main" id="{7BD978A0-763E-BC8B-65D8-71E16B6BB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705" y="6228462"/>
              <a:ext cx="975258" cy="356344"/>
            </a:xfrm>
            <a:prstGeom prst="rect">
              <a:avLst/>
            </a:prstGeom>
          </p:spPr>
        </p:pic>
      </p:grpSp>
    </p:spTree>
    <p:extLst>
      <p:ext uri="{BB962C8B-B14F-4D97-AF65-F5344CB8AC3E}">
        <p14:creationId xmlns:p14="http://schemas.microsoft.com/office/powerpoint/2010/main" val="325185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846" y="1117974"/>
            <a:ext cx="492583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927846" y="1875865"/>
            <a:ext cx="4925837" cy="4370294"/>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338316" y="1875865"/>
            <a:ext cx="4925836" cy="4370294"/>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1117974"/>
            <a:ext cx="492583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r>
              <a:rPr kumimoji="1" lang="en-US" altLang="ja-JP"/>
              <a:t>29 Oct 2023</a:t>
            </a:r>
            <a:endParaRPr kumimoji="1" lang="ja-JP" altLang="en-US"/>
          </a:p>
        </p:txBody>
      </p:sp>
      <p:sp>
        <p:nvSpPr>
          <p:cNvPr id="8" name="Footer Placeholder 7"/>
          <p:cNvSpPr>
            <a:spLocks noGrp="1"/>
          </p:cNvSpPr>
          <p:nvPr>
            <p:ph type="ftr" sz="quarter" idx="11"/>
          </p:nvPr>
        </p:nvSpPr>
        <p:spPr/>
        <p:txBody>
          <a:bodyPr/>
          <a:lstStyle/>
          <a:p>
            <a:r>
              <a:rPr kumimoji="1" lang="en-US" altLang="ja-JP"/>
              <a:t>Regional Seminar on Good Practices in Linking Nuclear Science Technology (NST) into Secondary Education</a:t>
            </a:r>
            <a:endParaRPr kumimoji="1" lang="ja-JP" altLang="en-US"/>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grpSp>
        <p:nvGrpSpPr>
          <p:cNvPr id="2" name="グループ化 1">
            <a:extLst>
              <a:ext uri="{FF2B5EF4-FFF2-40B4-BE49-F238E27FC236}">
                <a16:creationId xmlns:a16="http://schemas.microsoft.com/office/drawing/2014/main" id="{51A2E73F-90D9-97A7-7D2C-B06D4958A10A}"/>
              </a:ext>
            </a:extLst>
          </p:cNvPr>
          <p:cNvGrpSpPr/>
          <p:nvPr userDrawn="1"/>
        </p:nvGrpSpPr>
        <p:grpSpPr>
          <a:xfrm>
            <a:off x="9956406" y="6228462"/>
            <a:ext cx="1641901" cy="582874"/>
            <a:chOff x="9916062" y="6228462"/>
            <a:chExt cx="1641901" cy="582874"/>
          </a:xfrm>
        </p:grpSpPr>
        <p:pic>
          <p:nvPicPr>
            <p:cNvPr id="5" name="図 4">
              <a:extLst>
                <a:ext uri="{FF2B5EF4-FFF2-40B4-BE49-F238E27FC236}">
                  <a16:creationId xmlns:a16="http://schemas.microsoft.com/office/drawing/2014/main" id="{6604DFE0-EE76-19A4-1087-56A8F01BF2F4}"/>
                </a:ext>
              </a:extLst>
            </p:cNvPr>
            <p:cNvPicPr>
              <a:picLocks noChangeAspect="1"/>
            </p:cNvPicPr>
            <p:nvPr/>
          </p:nvPicPr>
          <p:blipFill>
            <a:blip r:embed="rId2"/>
            <a:stretch>
              <a:fillRect/>
            </a:stretch>
          </p:blipFill>
          <p:spPr>
            <a:xfrm>
              <a:off x="9916062" y="6431613"/>
              <a:ext cx="1641901" cy="379723"/>
            </a:xfrm>
            <a:prstGeom prst="rect">
              <a:avLst/>
            </a:prstGeom>
          </p:spPr>
        </p:pic>
        <p:pic>
          <p:nvPicPr>
            <p:cNvPr id="12" name="図 11">
              <a:extLst>
                <a:ext uri="{FF2B5EF4-FFF2-40B4-BE49-F238E27FC236}">
                  <a16:creationId xmlns:a16="http://schemas.microsoft.com/office/drawing/2014/main" id="{F31D4536-718F-92EA-E09A-992BB3904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705" y="6228462"/>
              <a:ext cx="975258" cy="356344"/>
            </a:xfrm>
            <a:prstGeom prst="rect">
              <a:avLst/>
            </a:prstGeom>
          </p:spPr>
        </p:pic>
      </p:grpSp>
    </p:spTree>
    <p:extLst>
      <p:ext uri="{BB962C8B-B14F-4D97-AF65-F5344CB8AC3E}">
        <p14:creationId xmlns:p14="http://schemas.microsoft.com/office/powerpoint/2010/main" val="3042616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5" name="Slide Number Placeholder 4"/>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9" name="正方形/長方形 8">
            <a:extLst>
              <a:ext uri="{FF2B5EF4-FFF2-40B4-BE49-F238E27FC236}">
                <a16:creationId xmlns:a16="http://schemas.microsoft.com/office/drawing/2014/main" id="{1D4CD82E-F462-2BE8-AC0D-E1DD1EC59FA3}"/>
              </a:ext>
            </a:extLst>
          </p:cNvPr>
          <p:cNvSpPr/>
          <p:nvPr userDrawn="1"/>
        </p:nvSpPr>
        <p:spPr>
          <a:xfrm>
            <a:off x="1762530" y="6387089"/>
            <a:ext cx="8527467" cy="384124"/>
          </a:xfrm>
          <a:prstGeom prst="rect">
            <a:avLst/>
          </a:prstGeom>
          <a:solidFill>
            <a:srgbClr val="495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Date Placeholder 3">
            <a:extLst>
              <a:ext uri="{FF2B5EF4-FFF2-40B4-BE49-F238E27FC236}">
                <a16:creationId xmlns:a16="http://schemas.microsoft.com/office/drawing/2014/main" id="{C65666A0-EDA2-B3D7-51B8-D257E31377BD}"/>
              </a:ext>
            </a:extLst>
          </p:cNvPr>
          <p:cNvSpPr>
            <a:spLocks noGrp="1"/>
          </p:cNvSpPr>
          <p:nvPr>
            <p:ph type="dt" sz="half" idx="2"/>
          </p:nvPr>
        </p:nvSpPr>
        <p:spPr>
          <a:xfrm>
            <a:off x="7814630" y="6489332"/>
            <a:ext cx="2475367" cy="323968"/>
          </a:xfrm>
          <a:prstGeom prst="rect">
            <a:avLst/>
          </a:prstGeom>
        </p:spPr>
        <p:txBody>
          <a:bodyPr vert="horz" lIns="91440" tIns="45720" rIns="91440" bIns="45720" rtlCol="0" anchor="ctr"/>
          <a:lstStyle>
            <a:lvl1pPr algn="r">
              <a:defRPr sz="1050">
                <a:solidFill>
                  <a:schemeClr val="bg2">
                    <a:alpha val="70000"/>
                  </a:schemeClr>
                </a:solidFill>
              </a:defRPr>
            </a:lvl1pPr>
          </a:lstStyle>
          <a:p>
            <a:r>
              <a:rPr kumimoji="1" lang="en-US" altLang="ja-JP"/>
              <a:t>29 Oct 2023</a:t>
            </a:r>
            <a:endParaRPr kumimoji="1" lang="ja-JP" altLang="en-US" dirty="0"/>
          </a:p>
        </p:txBody>
      </p:sp>
      <p:sp>
        <p:nvSpPr>
          <p:cNvPr id="11" name="Footer Placeholder 4">
            <a:extLst>
              <a:ext uri="{FF2B5EF4-FFF2-40B4-BE49-F238E27FC236}">
                <a16:creationId xmlns:a16="http://schemas.microsoft.com/office/drawing/2014/main" id="{5473CD12-D7E7-4C19-0C03-30D1E6463456}"/>
              </a:ext>
            </a:extLst>
          </p:cNvPr>
          <p:cNvSpPr>
            <a:spLocks noGrp="1"/>
          </p:cNvSpPr>
          <p:nvPr>
            <p:ph type="ftr" sz="quarter" idx="3"/>
          </p:nvPr>
        </p:nvSpPr>
        <p:spPr>
          <a:xfrm>
            <a:off x="1762530" y="6491296"/>
            <a:ext cx="6995646" cy="320040"/>
          </a:xfrm>
          <a:prstGeom prst="rect">
            <a:avLst/>
          </a:prstGeom>
        </p:spPr>
        <p:txBody>
          <a:bodyPr vert="horz" lIns="91440" tIns="45720" rIns="91440" bIns="45720" rtlCol="0" anchor="ctr"/>
          <a:lstStyle>
            <a:lvl1pPr algn="l">
              <a:defRPr sz="1050">
                <a:solidFill>
                  <a:schemeClr val="bg1">
                    <a:alpha val="70000"/>
                  </a:schemeClr>
                </a:solidFill>
              </a:defRPr>
            </a:lvl1pPr>
          </a:lstStyle>
          <a:p>
            <a:r>
              <a:rPr kumimoji="1" lang="en-US" altLang="ja-JP" dirty="0"/>
              <a:t>Regional Seminar on Good Practices in Linking Nuclear Science Technology (NST) into Secondary Education</a:t>
            </a:r>
            <a:endParaRPr kumimoji="1" lang="ja-JP" altLang="en-US" dirty="0"/>
          </a:p>
        </p:txBody>
      </p:sp>
    </p:spTree>
    <p:extLst>
      <p:ext uri="{BB962C8B-B14F-4D97-AF65-F5344CB8AC3E}">
        <p14:creationId xmlns:p14="http://schemas.microsoft.com/office/powerpoint/2010/main" val="376797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83B2E832-B2AA-E8ED-CBA0-484B6C0D2980}"/>
              </a:ext>
            </a:extLst>
          </p:cNvPr>
          <p:cNvSpPr/>
          <p:nvPr userDrawn="1"/>
        </p:nvSpPr>
        <p:spPr>
          <a:xfrm>
            <a:off x="1762530" y="6387089"/>
            <a:ext cx="8527467" cy="384124"/>
          </a:xfrm>
          <a:prstGeom prst="rect">
            <a:avLst/>
          </a:prstGeom>
          <a:solidFill>
            <a:srgbClr val="495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Date Placeholder 3">
            <a:extLst>
              <a:ext uri="{FF2B5EF4-FFF2-40B4-BE49-F238E27FC236}">
                <a16:creationId xmlns:a16="http://schemas.microsoft.com/office/drawing/2014/main" id="{D59FE2E5-1B5D-01F2-B025-281ADDC3404F}"/>
              </a:ext>
            </a:extLst>
          </p:cNvPr>
          <p:cNvSpPr>
            <a:spLocks noGrp="1"/>
          </p:cNvSpPr>
          <p:nvPr>
            <p:ph type="dt" sz="half" idx="2"/>
          </p:nvPr>
        </p:nvSpPr>
        <p:spPr>
          <a:xfrm>
            <a:off x="7814630" y="6489332"/>
            <a:ext cx="2475367" cy="323968"/>
          </a:xfrm>
          <a:prstGeom prst="rect">
            <a:avLst/>
          </a:prstGeom>
        </p:spPr>
        <p:txBody>
          <a:bodyPr vert="horz" lIns="91440" tIns="45720" rIns="91440" bIns="45720" rtlCol="0" anchor="ctr"/>
          <a:lstStyle>
            <a:lvl1pPr algn="r">
              <a:defRPr sz="1050">
                <a:solidFill>
                  <a:schemeClr val="bg2">
                    <a:alpha val="70000"/>
                  </a:schemeClr>
                </a:solidFill>
              </a:defRPr>
            </a:lvl1pPr>
          </a:lstStyle>
          <a:p>
            <a:r>
              <a:rPr kumimoji="1" lang="en-US" altLang="ja-JP"/>
              <a:t>29 Oct 2023</a:t>
            </a:r>
            <a:endParaRPr kumimoji="1" lang="ja-JP" altLang="en-US" dirty="0"/>
          </a:p>
        </p:txBody>
      </p:sp>
      <p:sp>
        <p:nvSpPr>
          <p:cNvPr id="10" name="Footer Placeholder 4">
            <a:extLst>
              <a:ext uri="{FF2B5EF4-FFF2-40B4-BE49-F238E27FC236}">
                <a16:creationId xmlns:a16="http://schemas.microsoft.com/office/drawing/2014/main" id="{8306CE0B-4098-98C4-7AE7-0DFF790AFD29}"/>
              </a:ext>
            </a:extLst>
          </p:cNvPr>
          <p:cNvSpPr>
            <a:spLocks noGrp="1"/>
          </p:cNvSpPr>
          <p:nvPr>
            <p:ph type="ftr" sz="quarter" idx="3"/>
          </p:nvPr>
        </p:nvSpPr>
        <p:spPr>
          <a:xfrm>
            <a:off x="1762530" y="6491296"/>
            <a:ext cx="6995646" cy="320040"/>
          </a:xfrm>
          <a:prstGeom prst="rect">
            <a:avLst/>
          </a:prstGeom>
        </p:spPr>
        <p:txBody>
          <a:bodyPr vert="horz" lIns="91440" tIns="45720" rIns="91440" bIns="45720" rtlCol="0" anchor="ctr"/>
          <a:lstStyle>
            <a:lvl1pPr algn="l">
              <a:defRPr sz="1050">
                <a:solidFill>
                  <a:schemeClr val="bg1">
                    <a:alpha val="70000"/>
                  </a:schemeClr>
                </a:solidFill>
              </a:defRPr>
            </a:lvl1pPr>
          </a:lstStyle>
          <a:p>
            <a:r>
              <a:rPr kumimoji="1" lang="en-US" altLang="ja-JP" dirty="0"/>
              <a:t>Regional Seminar on Good Practices in Linking Nuclear Science Technology (NST) into Secondary Education</a:t>
            </a:r>
            <a:endParaRPr kumimoji="1" lang="ja-JP" altLang="en-US" dirty="0"/>
          </a:p>
        </p:txBody>
      </p:sp>
    </p:spTree>
    <p:extLst>
      <p:ext uri="{BB962C8B-B14F-4D97-AF65-F5344CB8AC3E}">
        <p14:creationId xmlns:p14="http://schemas.microsoft.com/office/powerpoint/2010/main" val="2503313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rgbClr val="37466B"/>
                </a:solidFill>
              </a:defRPr>
            </a:lvl1pPr>
            <a:lvl2pPr>
              <a:defRPr sz="1600">
                <a:solidFill>
                  <a:srgbClr val="37466B"/>
                </a:solidFill>
              </a:defRPr>
            </a:lvl2pPr>
            <a:lvl3pPr>
              <a:defRPr sz="1600">
                <a:solidFill>
                  <a:srgbClr val="37466B"/>
                </a:solidFill>
              </a:defRPr>
            </a:lvl3pPr>
            <a:lvl4pPr>
              <a:defRPr sz="1600">
                <a:solidFill>
                  <a:srgbClr val="37466B"/>
                </a:solidFill>
              </a:defRPr>
            </a:lvl4pPr>
            <a:lvl5pPr>
              <a:defRPr sz="1600">
                <a:solidFill>
                  <a:srgbClr val="37466B"/>
                </a:solidFill>
              </a:defRPr>
            </a:lvl5pPr>
            <a:lvl6pPr>
              <a:defRPr sz="1600"/>
            </a:lvl6pPr>
            <a:lvl7pPr>
              <a:defRPr sz="1600"/>
            </a:lvl7pPr>
            <a:lvl8pPr>
              <a:defRPr sz="1600"/>
            </a:lvl8pPr>
            <a:lvl9pPr>
              <a:defRPr sz="16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accent6">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dirty="0"/>
              <a:t>マスター テキストの書式設定</a:t>
            </a:r>
          </a:p>
        </p:txBody>
      </p:sp>
      <p:sp>
        <p:nvSpPr>
          <p:cNvPr id="9" name="Date Placeholder 8"/>
          <p:cNvSpPr>
            <a:spLocks noGrp="1"/>
          </p:cNvSpPr>
          <p:nvPr>
            <p:ph type="dt" sz="half" idx="10"/>
          </p:nvPr>
        </p:nvSpPr>
        <p:spPr/>
        <p:txBody>
          <a:bodyPr/>
          <a:lstStyle/>
          <a:p>
            <a:r>
              <a:rPr kumimoji="1" lang="en-US" altLang="ja-JP"/>
              <a:t>29 Oct 2023</a:t>
            </a:r>
            <a:endParaRPr kumimoji="1" lang="ja-JP" alt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kumimoji="1" lang="en-US" altLang="ja-JP"/>
              <a:t>Regional Seminar on Good Practices in Linking Nuclear Science Technology (NST) into Secondary Education</a:t>
            </a:r>
            <a:endParaRPr kumimoji="1" lang="ja-JP" altLang="en-US"/>
          </a:p>
        </p:txBody>
      </p:sp>
      <p:sp>
        <p:nvSpPr>
          <p:cNvPr id="11" name="Slide Number Placeholder 10"/>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8315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accent6">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dirty="0"/>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kumimoji="1" lang="en-US" altLang="ja-JP"/>
              <a:t>29 Oct 2023</a:t>
            </a:r>
            <a:endParaRPr kumimoji="1" lang="ja-JP" alt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Regional Seminar on Good Practices in Linking Nuclear Science Technology (NST) into Secondary Education</a:t>
            </a:r>
            <a:endParaRPr lang="en-US" dirty="0"/>
          </a:p>
        </p:txBody>
      </p:sp>
      <p:sp>
        <p:nvSpPr>
          <p:cNvPr id="10" name="Slide Number Placeholder 9"/>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42792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848" y="73959"/>
            <a:ext cx="10196834" cy="822138"/>
          </a:xfrm>
          <a:prstGeom prst="rect">
            <a:avLst/>
          </a:prstGeom>
        </p:spPr>
        <p:txBody>
          <a:bodyPr/>
          <a:lstStyle>
            <a:lvl1pPr>
              <a:defRPr>
                <a:latin typeface="+mn-ea"/>
                <a:ea typeface="+mn-ea"/>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13" name="Date Placeholder 3">
            <a:extLst>
              <a:ext uri="{FF2B5EF4-FFF2-40B4-BE49-F238E27FC236}">
                <a16:creationId xmlns:a16="http://schemas.microsoft.com/office/drawing/2014/main" id="{B744411B-BAFB-B7C7-08C5-B4C9D0854E16}"/>
              </a:ext>
            </a:extLst>
          </p:cNvPr>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14" name="Footer Placeholder 4">
            <a:extLst>
              <a:ext uri="{FF2B5EF4-FFF2-40B4-BE49-F238E27FC236}">
                <a16:creationId xmlns:a16="http://schemas.microsoft.com/office/drawing/2014/main" id="{F319643B-255A-7A40-96A5-ABBD1D67A4E0}"/>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327061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rgbClr val="3746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4" name="Date Placeholder 3">
            <a:extLst>
              <a:ext uri="{FF2B5EF4-FFF2-40B4-BE49-F238E27FC236}">
                <a16:creationId xmlns:a16="http://schemas.microsoft.com/office/drawing/2014/main" id="{0151A4B5-56FD-4600-A8BC-26A9A95B49CB}"/>
              </a:ext>
            </a:extLst>
          </p:cNvPr>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5" name="Footer Placeholder 4">
            <a:extLst>
              <a:ext uri="{FF2B5EF4-FFF2-40B4-BE49-F238E27FC236}">
                <a16:creationId xmlns:a16="http://schemas.microsoft.com/office/drawing/2014/main" id="{CFCE813F-A414-2B49-FD70-3D3041C9C501}"/>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366632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27847" y="1239550"/>
            <a:ext cx="4925839" cy="4986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25867" y="1235247"/>
            <a:ext cx="4925837" cy="49864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Slide Number Placeholder 9"/>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11" name="Title Placeholder 1">
            <a:extLst>
              <a:ext uri="{FF2B5EF4-FFF2-40B4-BE49-F238E27FC236}">
                <a16:creationId xmlns:a16="http://schemas.microsoft.com/office/drawing/2014/main" id="{BC1AF3EC-C69B-E67E-AAF6-40B15C48B7E7}"/>
              </a:ext>
            </a:extLst>
          </p:cNvPr>
          <p:cNvSpPr>
            <a:spLocks noGrp="1"/>
          </p:cNvSpPr>
          <p:nvPr>
            <p:ph type="title"/>
          </p:nvPr>
        </p:nvSpPr>
        <p:spPr bwMode="black">
          <a:xfrm>
            <a:off x="927847" y="73959"/>
            <a:ext cx="10196835" cy="822138"/>
          </a:xfrm>
          <a:prstGeom prst="rect">
            <a:avLst/>
          </a:prstGeom>
          <a:solidFill>
            <a:srgbClr val="FFFFFF"/>
          </a:solidFill>
          <a:ln w="31750" cap="sq">
            <a:solidFill>
              <a:srgbClr val="000099"/>
            </a:solidFill>
            <a:miter lim="800000"/>
          </a:ln>
        </p:spPr>
        <p:txBody>
          <a:bodyPr vert="horz" lIns="182880" tIns="182880" rIns="182880" bIns="182880" rtlCol="0" anchor="ctr">
            <a:normAutofit/>
          </a:bodyPr>
          <a:lstStyle/>
          <a:p>
            <a:r>
              <a:rPr lang="ja-JP" altLang="en-US" dirty="0"/>
              <a:t>マスター タイトルの書式設定</a:t>
            </a:r>
            <a:endParaRPr lang="en-US" dirty="0"/>
          </a:p>
        </p:txBody>
      </p:sp>
      <p:sp>
        <p:nvSpPr>
          <p:cNvPr id="2" name="Date Placeholder 3">
            <a:extLst>
              <a:ext uri="{FF2B5EF4-FFF2-40B4-BE49-F238E27FC236}">
                <a16:creationId xmlns:a16="http://schemas.microsoft.com/office/drawing/2014/main" id="{69DC7C75-0645-9391-9656-638210A55B26}"/>
              </a:ext>
            </a:extLst>
          </p:cNvPr>
          <p:cNvSpPr>
            <a:spLocks noGrp="1"/>
          </p:cNvSpPr>
          <p:nvPr>
            <p:ph type="dt" sz="half" idx="13"/>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12" name="Footer Placeholder 4">
            <a:extLst>
              <a:ext uri="{FF2B5EF4-FFF2-40B4-BE49-F238E27FC236}">
                <a16:creationId xmlns:a16="http://schemas.microsoft.com/office/drawing/2014/main" id="{85799859-3BED-B6C0-56E6-70A85A9DA2D6}"/>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362588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846" y="1117974"/>
            <a:ext cx="492583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927846" y="1875865"/>
            <a:ext cx="4925837" cy="4370294"/>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338316" y="1875865"/>
            <a:ext cx="4925836" cy="4370294"/>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1117974"/>
            <a:ext cx="492583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9" name="Slide Number Placeholder 8"/>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2" name="Title Placeholder 1">
            <a:extLst>
              <a:ext uri="{FF2B5EF4-FFF2-40B4-BE49-F238E27FC236}">
                <a16:creationId xmlns:a16="http://schemas.microsoft.com/office/drawing/2014/main" id="{AFEEBDF3-8804-6C11-46EA-1A6DDDECC0DC}"/>
              </a:ext>
            </a:extLst>
          </p:cNvPr>
          <p:cNvSpPr>
            <a:spLocks noGrp="1"/>
          </p:cNvSpPr>
          <p:nvPr>
            <p:ph type="title"/>
          </p:nvPr>
        </p:nvSpPr>
        <p:spPr bwMode="black">
          <a:xfrm>
            <a:off x="927847" y="73959"/>
            <a:ext cx="10196835" cy="822138"/>
          </a:xfrm>
          <a:prstGeom prst="rect">
            <a:avLst/>
          </a:prstGeom>
          <a:solidFill>
            <a:srgbClr val="FFFFFF"/>
          </a:solidFill>
          <a:ln w="31750" cap="sq">
            <a:solidFill>
              <a:srgbClr val="000099"/>
            </a:solidFill>
            <a:miter lim="800000"/>
          </a:ln>
        </p:spPr>
        <p:txBody>
          <a:bodyPr vert="horz" lIns="182880" tIns="182880" rIns="182880" bIns="182880" rtlCol="0" anchor="ctr">
            <a:normAutofit/>
          </a:bodyPr>
          <a:lstStyle/>
          <a:p>
            <a:r>
              <a:rPr lang="ja-JP" altLang="en-US" dirty="0"/>
              <a:t>マスター タイトルの書式設定</a:t>
            </a:r>
            <a:endParaRPr lang="en-US" dirty="0"/>
          </a:p>
        </p:txBody>
      </p:sp>
      <p:sp>
        <p:nvSpPr>
          <p:cNvPr id="5" name="Date Placeholder 3">
            <a:extLst>
              <a:ext uri="{FF2B5EF4-FFF2-40B4-BE49-F238E27FC236}">
                <a16:creationId xmlns:a16="http://schemas.microsoft.com/office/drawing/2014/main" id="{0AF2A8A2-F8EC-CE00-79CE-111C93D98B1C}"/>
              </a:ext>
            </a:extLst>
          </p:cNvPr>
          <p:cNvSpPr>
            <a:spLocks noGrp="1"/>
          </p:cNvSpPr>
          <p:nvPr>
            <p:ph type="dt" sz="half" idx="14"/>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10" name="Footer Placeholder 4">
            <a:extLst>
              <a:ext uri="{FF2B5EF4-FFF2-40B4-BE49-F238E27FC236}">
                <a16:creationId xmlns:a16="http://schemas.microsoft.com/office/drawing/2014/main" id="{CB85E616-D423-CBB2-B0DB-B0C0925B7DC1}"/>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380917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9" name="Title Placeholder 1">
            <a:extLst>
              <a:ext uri="{FF2B5EF4-FFF2-40B4-BE49-F238E27FC236}">
                <a16:creationId xmlns:a16="http://schemas.microsoft.com/office/drawing/2014/main" id="{ABC66ED3-F7DA-2009-5787-082C9B5D2092}"/>
              </a:ext>
            </a:extLst>
          </p:cNvPr>
          <p:cNvSpPr>
            <a:spLocks noGrp="1"/>
          </p:cNvSpPr>
          <p:nvPr>
            <p:ph type="title"/>
          </p:nvPr>
        </p:nvSpPr>
        <p:spPr bwMode="black">
          <a:xfrm>
            <a:off x="927847" y="73959"/>
            <a:ext cx="10196835" cy="822138"/>
          </a:xfrm>
          <a:prstGeom prst="rect">
            <a:avLst/>
          </a:prstGeom>
          <a:solidFill>
            <a:srgbClr val="FFFFFF"/>
          </a:solidFill>
          <a:ln w="31750" cap="sq">
            <a:solidFill>
              <a:srgbClr val="000099"/>
            </a:solidFill>
            <a:miter lim="800000"/>
          </a:ln>
        </p:spPr>
        <p:txBody>
          <a:bodyPr vert="horz" lIns="182880" tIns="182880" rIns="182880" bIns="182880" rtlCol="0" anchor="ctr">
            <a:normAutofit/>
          </a:bodyPr>
          <a:lstStyle/>
          <a:p>
            <a:r>
              <a:rPr lang="ja-JP" altLang="en-US" dirty="0"/>
              <a:t>マスター タイトルの書式設定</a:t>
            </a:r>
            <a:endParaRPr lang="en-US" dirty="0"/>
          </a:p>
        </p:txBody>
      </p:sp>
      <p:sp>
        <p:nvSpPr>
          <p:cNvPr id="2" name="Date Placeholder 3">
            <a:extLst>
              <a:ext uri="{FF2B5EF4-FFF2-40B4-BE49-F238E27FC236}">
                <a16:creationId xmlns:a16="http://schemas.microsoft.com/office/drawing/2014/main" id="{00A2E60A-44CC-FC9C-E4BC-D93EBF3E4D84}"/>
              </a:ext>
            </a:extLst>
          </p:cNvPr>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10" name="Footer Placeholder 4">
            <a:extLst>
              <a:ext uri="{FF2B5EF4-FFF2-40B4-BE49-F238E27FC236}">
                <a16:creationId xmlns:a16="http://schemas.microsoft.com/office/drawing/2014/main" id="{AB2B0DA5-A2C1-90A8-7131-356FEADDC187}"/>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110648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
        <p:nvSpPr>
          <p:cNvPr id="8" name="Date Placeholder 3">
            <a:extLst>
              <a:ext uri="{FF2B5EF4-FFF2-40B4-BE49-F238E27FC236}">
                <a16:creationId xmlns:a16="http://schemas.microsoft.com/office/drawing/2014/main" id="{877FD097-CFC0-077B-D82C-8622489FC4ED}"/>
              </a:ext>
            </a:extLst>
          </p:cNvPr>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9" name="Footer Placeholder 4">
            <a:extLst>
              <a:ext uri="{FF2B5EF4-FFF2-40B4-BE49-F238E27FC236}">
                <a16:creationId xmlns:a16="http://schemas.microsoft.com/office/drawing/2014/main" id="{05F5BB53-8850-4EB7-0E47-95B7E2D3FF79}"/>
              </a:ext>
            </a:extLst>
          </p:cNvPr>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dirty="0"/>
              <a:t>Regional Seminar on Good Practices in Linking Nuclear Science Technology (NST) into Secondary Education</a:t>
            </a:r>
            <a:endParaRPr lang="ja-JP" altLang="ja-JP" dirty="0"/>
          </a:p>
        </p:txBody>
      </p:sp>
    </p:spTree>
    <p:extLst>
      <p:ext uri="{BB962C8B-B14F-4D97-AF65-F5344CB8AC3E}">
        <p14:creationId xmlns:p14="http://schemas.microsoft.com/office/powerpoint/2010/main" val="138799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prstGeom prst="rect">
            <a:avLst/>
          </a:prstGeo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accent6">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dirty="0"/>
              <a:t>マスター テキストの書式設定</a:t>
            </a:r>
          </a:p>
        </p:txBody>
      </p:sp>
      <p:sp>
        <p:nvSpPr>
          <p:cNvPr id="9" name="Date Placeholder 8"/>
          <p:cNvSpPr>
            <a:spLocks noGrp="1"/>
          </p:cNvSpPr>
          <p:nvPr>
            <p:ph type="dt" sz="half" idx="10"/>
          </p:nvPr>
        </p:nvSpPr>
        <p:spPr/>
        <p:txBody>
          <a:bodyPr/>
          <a:lstStyle/>
          <a:p>
            <a:r>
              <a:rPr kumimoji="1" lang="en-US" altLang="ja-JP"/>
              <a:t>29 Oct 2023</a:t>
            </a:r>
            <a:endParaRPr kumimoji="1" lang="ja-JP" altLang="en-US"/>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r>
              <a:rPr kumimoji="1" lang="en-US" altLang="ja-JP"/>
              <a:t>Regional Seminar on Good Practices in Linking Nuclear Science Technology (NST) into Secondary Education</a:t>
            </a:r>
            <a:endParaRPr kumimoji="1" lang="ja-JP" altLang="en-US"/>
          </a:p>
        </p:txBody>
      </p:sp>
      <p:sp>
        <p:nvSpPr>
          <p:cNvPr id="11" name="Slide Number Placeholder 10"/>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110450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prstGeom prst="rect">
            <a:avLst/>
          </a:prstGeo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accent6">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dirty="0"/>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kumimoji="1" lang="en-US" altLang="ja-JP"/>
              <a:t>29 Oct 2023</a:t>
            </a:r>
            <a:endParaRPr kumimoji="1" lang="ja-JP" altLang="en-US"/>
          </a:p>
        </p:txBody>
      </p:sp>
      <p:sp>
        <p:nvSpPr>
          <p:cNvPr id="9" name="Footer Placeholder 8"/>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r>
              <a:rPr lang="en-US"/>
              <a:t>Regional Seminar on Good Practices in Linking Nuclear Science Technology (NST) into Secondary Education</a:t>
            </a:r>
            <a:endParaRPr lang="en-US" dirty="0"/>
          </a:p>
        </p:txBody>
      </p:sp>
      <p:sp>
        <p:nvSpPr>
          <p:cNvPr id="10" name="Slide Number Placeholder 9"/>
          <p:cNvSpPr>
            <a:spLocks noGrp="1"/>
          </p:cNvSpPr>
          <p:nvPr>
            <p:ph type="sldNum" sz="quarter" idx="12"/>
          </p:nvPr>
        </p:nvSpPr>
        <p:spPr/>
        <p:txBody>
          <a:bodyPr/>
          <a:lstStyle/>
          <a:p>
            <a:fld id="{C91C4046-50BF-425F-A9C7-381765CCC49B}" type="slidenum">
              <a:rPr kumimoji="1" lang="ja-JP" altLang="en-US" smtClean="0"/>
              <a:t>‹#›</a:t>
            </a:fld>
            <a:endParaRPr kumimoji="1" lang="ja-JP" altLang="en-US"/>
          </a:p>
        </p:txBody>
      </p:sp>
    </p:spTree>
    <p:extLst>
      <p:ext uri="{BB962C8B-B14F-4D97-AF65-F5344CB8AC3E}">
        <p14:creationId xmlns:p14="http://schemas.microsoft.com/office/powerpoint/2010/main" val="1770785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BF94B6E-E516-6E10-89FC-0E325B4AC355}"/>
              </a:ext>
            </a:extLst>
          </p:cNvPr>
          <p:cNvSpPr/>
          <p:nvPr userDrawn="1"/>
        </p:nvSpPr>
        <p:spPr>
          <a:xfrm>
            <a:off x="1698331" y="6387089"/>
            <a:ext cx="8527467" cy="384124"/>
          </a:xfrm>
          <a:prstGeom prst="rect">
            <a:avLst/>
          </a:prstGeom>
          <a:solidFill>
            <a:srgbClr val="495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2"/>
              </a:solidFill>
            </a:endParaRPr>
          </a:p>
        </p:txBody>
      </p:sp>
      <p:sp>
        <p:nvSpPr>
          <p:cNvPr id="2" name="Title Placeholder 1"/>
          <p:cNvSpPr>
            <a:spLocks noGrp="1"/>
          </p:cNvSpPr>
          <p:nvPr>
            <p:ph type="title"/>
          </p:nvPr>
        </p:nvSpPr>
        <p:spPr bwMode="black">
          <a:xfrm>
            <a:off x="927846" y="73959"/>
            <a:ext cx="10224000" cy="864000"/>
          </a:xfrm>
          <a:prstGeom prst="rect">
            <a:avLst/>
          </a:prstGeom>
          <a:solidFill>
            <a:srgbClr val="FFFFFF"/>
          </a:solidFill>
          <a:ln w="31750" cap="sq">
            <a:solidFill>
              <a:srgbClr val="495C8D"/>
            </a:solidFill>
            <a:miter lim="800000"/>
          </a:ln>
        </p:spPr>
        <p:txBody>
          <a:bodyPr vert="horz" lIns="182880" tIns="182880" rIns="182880" bIns="18288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80782" y="1243853"/>
            <a:ext cx="10243900" cy="483421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7750431" y="6489332"/>
            <a:ext cx="2475367" cy="323968"/>
          </a:xfrm>
          <a:prstGeom prst="rect">
            <a:avLst/>
          </a:prstGeom>
        </p:spPr>
        <p:txBody>
          <a:bodyPr vert="horz" lIns="91440" tIns="45720" rIns="91440" bIns="45720" rtlCol="0" anchor="ctr"/>
          <a:lstStyle>
            <a:lvl1pPr algn="r">
              <a:defRPr sz="1050" b="1">
                <a:solidFill>
                  <a:schemeClr val="bg2">
                    <a:alpha val="70000"/>
                  </a:schemeClr>
                </a:solidFill>
              </a:defRPr>
            </a:lvl1pPr>
          </a:lstStyle>
          <a:p>
            <a:r>
              <a:rPr kumimoji="1" lang="en-US" altLang="ja-JP"/>
              <a:t>29 Oct 2023</a:t>
            </a:r>
            <a:endParaRPr kumimoji="1" lang="ja-JP" altLang="en-US" dirty="0"/>
          </a:p>
        </p:txBody>
      </p:sp>
      <p:sp>
        <p:nvSpPr>
          <p:cNvPr id="5" name="Footer Placeholder 4"/>
          <p:cNvSpPr>
            <a:spLocks noGrp="1"/>
          </p:cNvSpPr>
          <p:nvPr>
            <p:ph type="ftr" sz="quarter" idx="3"/>
          </p:nvPr>
        </p:nvSpPr>
        <p:spPr>
          <a:xfrm>
            <a:off x="1698331" y="6491296"/>
            <a:ext cx="7217523" cy="320040"/>
          </a:xfrm>
          <a:prstGeom prst="rect">
            <a:avLst/>
          </a:prstGeom>
        </p:spPr>
        <p:txBody>
          <a:bodyPr vert="horz" lIns="91440" tIns="45720" rIns="91440" bIns="45720" rtlCol="0" anchor="ctr"/>
          <a:lstStyle>
            <a:lvl1pPr algn="l">
              <a:defRPr sz="1050" b="0" i="0">
                <a:solidFill>
                  <a:schemeClr val="bg1">
                    <a:alpha val="70000"/>
                  </a:schemeClr>
                </a:solidFill>
                <a:latin typeface="+mn-ea"/>
                <a:ea typeface="+mn-ea"/>
              </a:defRPr>
            </a:lvl1pPr>
          </a:lstStyle>
          <a:p>
            <a:pPr algn="ctr" hangingPunct="0"/>
            <a:r>
              <a:rPr lang="en-GB" altLang="ja-JP"/>
              <a:t>Regional Seminar on Good Practices in Linking Nuclear Science Technology (NST) into Secondary Education</a:t>
            </a:r>
            <a:endParaRPr lang="ja-JP" altLang="ja-JP" dirty="0"/>
          </a:p>
        </p:txBody>
      </p:sp>
      <p:pic>
        <p:nvPicPr>
          <p:cNvPr id="12" name="図 11">
            <a:extLst>
              <a:ext uri="{FF2B5EF4-FFF2-40B4-BE49-F238E27FC236}">
                <a16:creationId xmlns:a16="http://schemas.microsoft.com/office/drawing/2014/main" id="{901AC4B9-91E7-C34D-50F7-2C665E5657FC}"/>
              </a:ext>
            </a:extLst>
          </p:cNvPr>
          <p:cNvPicPr>
            <a:picLocks noChangeAspect="1"/>
          </p:cNvPicPr>
          <p:nvPr userDrawn="1"/>
        </p:nvPicPr>
        <p:blipFill>
          <a:blip r:embed="rId11"/>
          <a:stretch>
            <a:fillRect/>
          </a:stretch>
        </p:blipFill>
        <p:spPr>
          <a:xfrm>
            <a:off x="10803405" y="6276257"/>
            <a:ext cx="1388595" cy="535079"/>
          </a:xfrm>
          <a:prstGeom prst="rect">
            <a:avLst/>
          </a:prstGeom>
        </p:spPr>
      </p:pic>
      <p:sp>
        <p:nvSpPr>
          <p:cNvPr id="6" name="Slide Number Placeholder 5"/>
          <p:cNvSpPr>
            <a:spLocks noGrp="1"/>
          </p:cNvSpPr>
          <p:nvPr>
            <p:ph type="sldNum" sz="quarter" idx="4"/>
          </p:nvPr>
        </p:nvSpPr>
        <p:spPr>
          <a:xfrm>
            <a:off x="10418334" y="6346393"/>
            <a:ext cx="420823" cy="437648"/>
          </a:xfrm>
          <a:prstGeom prst="ellipse">
            <a:avLst/>
          </a:prstGeom>
          <a:solidFill>
            <a:srgbClr val="495C8D">
              <a:alpha val="70000"/>
            </a:srgbClr>
          </a:solidFill>
          <a:ln>
            <a:solidFill>
              <a:srgbClr val="495C8D"/>
            </a:solidFill>
          </a:ln>
        </p:spPr>
        <p:txBody>
          <a:bodyPr vert="horz" lIns="18288" tIns="45720" rIns="18288" bIns="45720" rtlCol="0" anchor="ctr">
            <a:noAutofit/>
          </a:bodyPr>
          <a:lstStyle>
            <a:lvl1pPr algn="ctr">
              <a:defRPr sz="1100" spc="0" baseline="0">
                <a:solidFill>
                  <a:srgbClr val="FFFFFF"/>
                </a:solidFill>
              </a:defRPr>
            </a:lvl1pPr>
          </a:lstStyle>
          <a:p>
            <a:fld id="{C91C4046-50BF-425F-A9C7-381765CCC49B}" type="slidenum">
              <a:rPr kumimoji="1" lang="ja-JP" altLang="en-US" smtClean="0"/>
              <a:pPr/>
              <a:t>‹#›</a:t>
            </a:fld>
            <a:endParaRPr kumimoji="1" lang="ja-JP" altLang="en-US" dirty="0"/>
          </a:p>
        </p:txBody>
      </p:sp>
    </p:spTree>
    <p:extLst>
      <p:ext uri="{BB962C8B-B14F-4D97-AF65-F5344CB8AC3E}">
        <p14:creationId xmlns:p14="http://schemas.microsoft.com/office/powerpoint/2010/main" val="126640321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Lst>
  <p:hf hdr="0"/>
  <p:txStyles>
    <p:titleStyle>
      <a:lvl1pPr algn="l" defTabSz="914400" rtl="0" eaLnBrk="1" latinLnBrk="0" hangingPunct="1">
        <a:lnSpc>
          <a:spcPct val="90000"/>
        </a:lnSpc>
        <a:spcBef>
          <a:spcPct val="0"/>
        </a:spcBef>
        <a:buNone/>
        <a:defRPr kumimoji="1" sz="2800" kern="1200" cap="all" spc="200" baseline="0">
          <a:solidFill>
            <a:srgbClr val="37466B"/>
          </a:solidFill>
          <a:latin typeface="+mn-ea"/>
          <a:ea typeface="+mn-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accent6">
              <a:lumMod val="10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BF94B6E-E516-6E10-89FC-0E325B4AC355}"/>
              </a:ext>
            </a:extLst>
          </p:cNvPr>
          <p:cNvSpPr/>
          <p:nvPr userDrawn="1"/>
        </p:nvSpPr>
        <p:spPr>
          <a:xfrm>
            <a:off x="1762530" y="6387089"/>
            <a:ext cx="8527467" cy="384124"/>
          </a:xfrm>
          <a:prstGeom prst="rect">
            <a:avLst/>
          </a:prstGeom>
          <a:solidFill>
            <a:srgbClr val="495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Placeholder 1"/>
          <p:cNvSpPr>
            <a:spLocks noGrp="1"/>
          </p:cNvSpPr>
          <p:nvPr>
            <p:ph type="title"/>
          </p:nvPr>
        </p:nvSpPr>
        <p:spPr bwMode="black">
          <a:xfrm>
            <a:off x="927847" y="73959"/>
            <a:ext cx="10196835" cy="822138"/>
          </a:xfrm>
          <a:prstGeom prst="rect">
            <a:avLst/>
          </a:prstGeom>
          <a:solidFill>
            <a:srgbClr val="FFFFFF"/>
          </a:solidFill>
          <a:ln w="31750" cap="sq">
            <a:solidFill>
              <a:srgbClr val="495C8D"/>
            </a:solidFill>
            <a:miter lim="800000"/>
          </a:ln>
        </p:spPr>
        <p:txBody>
          <a:bodyPr vert="horz" lIns="182880" tIns="182880" rIns="182880" bIns="18288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80782" y="1243853"/>
            <a:ext cx="10243900" cy="483421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7814630" y="6489332"/>
            <a:ext cx="2475367" cy="323968"/>
          </a:xfrm>
          <a:prstGeom prst="rect">
            <a:avLst/>
          </a:prstGeom>
        </p:spPr>
        <p:txBody>
          <a:bodyPr vert="horz" lIns="91440" tIns="45720" rIns="91440" bIns="45720" rtlCol="0" anchor="ctr"/>
          <a:lstStyle>
            <a:lvl1pPr algn="r">
              <a:defRPr sz="1050">
                <a:solidFill>
                  <a:schemeClr val="bg2">
                    <a:alpha val="70000"/>
                  </a:schemeClr>
                </a:solidFill>
              </a:defRPr>
            </a:lvl1pPr>
          </a:lstStyle>
          <a:p>
            <a:r>
              <a:rPr kumimoji="1" lang="en-US" altLang="ja-JP"/>
              <a:t>29 Oct 2023</a:t>
            </a:r>
            <a:endParaRPr kumimoji="1" lang="ja-JP" altLang="en-US" dirty="0"/>
          </a:p>
        </p:txBody>
      </p:sp>
      <p:sp>
        <p:nvSpPr>
          <p:cNvPr id="5" name="Footer Placeholder 4"/>
          <p:cNvSpPr>
            <a:spLocks noGrp="1"/>
          </p:cNvSpPr>
          <p:nvPr>
            <p:ph type="ftr" sz="quarter" idx="3"/>
          </p:nvPr>
        </p:nvSpPr>
        <p:spPr>
          <a:xfrm>
            <a:off x="1762530" y="6491296"/>
            <a:ext cx="6995646" cy="320040"/>
          </a:xfrm>
          <a:prstGeom prst="rect">
            <a:avLst/>
          </a:prstGeom>
        </p:spPr>
        <p:txBody>
          <a:bodyPr vert="horz" lIns="91440" tIns="45720" rIns="91440" bIns="45720" rtlCol="0" anchor="ctr"/>
          <a:lstStyle>
            <a:lvl1pPr algn="l">
              <a:defRPr sz="1050">
                <a:solidFill>
                  <a:schemeClr val="bg1">
                    <a:alpha val="70000"/>
                  </a:schemeClr>
                </a:solidFill>
              </a:defRPr>
            </a:lvl1pPr>
          </a:lstStyle>
          <a:p>
            <a:r>
              <a:rPr kumimoji="1" lang="en-US" altLang="ja-JP" dirty="0"/>
              <a:t>Regional Seminar on Good Practices in Linking Nuclear Science Technology (NST) into Secondary Education</a:t>
            </a:r>
            <a:endParaRPr kumimoji="1" lang="ja-JP" altLang="en-US" dirty="0"/>
          </a:p>
        </p:txBody>
      </p:sp>
      <p:sp>
        <p:nvSpPr>
          <p:cNvPr id="6" name="Slide Number Placeholder 5"/>
          <p:cNvSpPr>
            <a:spLocks noGrp="1"/>
          </p:cNvSpPr>
          <p:nvPr>
            <p:ph type="sldNum" sz="quarter" idx="4"/>
          </p:nvPr>
        </p:nvSpPr>
        <p:spPr>
          <a:xfrm>
            <a:off x="10414905" y="6387089"/>
            <a:ext cx="420823" cy="437648"/>
          </a:xfrm>
          <a:prstGeom prst="ellipse">
            <a:avLst/>
          </a:prstGeom>
          <a:solidFill>
            <a:srgbClr val="495C8D">
              <a:alpha val="70000"/>
            </a:srgbClr>
          </a:solidFill>
          <a:ln>
            <a:noFill/>
          </a:ln>
        </p:spPr>
        <p:txBody>
          <a:bodyPr vert="horz" lIns="18288" tIns="45720" rIns="18288" bIns="45720" rtlCol="0" anchor="ctr">
            <a:noAutofit/>
          </a:bodyPr>
          <a:lstStyle>
            <a:lvl1pPr algn="ctr">
              <a:defRPr sz="1100" spc="0" baseline="0">
                <a:solidFill>
                  <a:srgbClr val="FFFFFF"/>
                </a:solidFill>
              </a:defRPr>
            </a:lvl1pPr>
          </a:lstStyle>
          <a:p>
            <a:fld id="{C91C4046-50BF-425F-A9C7-381765CCC49B}" type="slidenum">
              <a:rPr kumimoji="1" lang="ja-JP" altLang="en-US" smtClean="0"/>
              <a:pPr/>
              <a:t>‹#›</a:t>
            </a:fld>
            <a:endParaRPr kumimoji="1" lang="ja-JP" altLang="en-US" dirty="0"/>
          </a:p>
        </p:txBody>
      </p:sp>
      <p:pic>
        <p:nvPicPr>
          <p:cNvPr id="7" name="図 6">
            <a:extLst>
              <a:ext uri="{FF2B5EF4-FFF2-40B4-BE49-F238E27FC236}">
                <a16:creationId xmlns:a16="http://schemas.microsoft.com/office/drawing/2014/main" id="{CFD52392-A9E2-B47A-212F-DDD9A3C54753}"/>
              </a:ext>
            </a:extLst>
          </p:cNvPr>
          <p:cNvPicPr>
            <a:picLocks noChangeAspect="1"/>
          </p:cNvPicPr>
          <p:nvPr userDrawn="1"/>
        </p:nvPicPr>
        <p:blipFill>
          <a:blip r:embed="rId11"/>
          <a:stretch>
            <a:fillRect/>
          </a:stretch>
        </p:blipFill>
        <p:spPr>
          <a:xfrm>
            <a:off x="10888349" y="6130831"/>
            <a:ext cx="1250050" cy="727169"/>
          </a:xfrm>
          <a:prstGeom prst="rect">
            <a:avLst/>
          </a:prstGeom>
        </p:spPr>
      </p:pic>
    </p:spTree>
    <p:extLst>
      <p:ext uri="{BB962C8B-B14F-4D97-AF65-F5344CB8AC3E}">
        <p14:creationId xmlns:p14="http://schemas.microsoft.com/office/powerpoint/2010/main" val="204700084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Lst>
  <p:hf hdr="0"/>
  <p:txStyles>
    <p:title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accent6">
              <a:lumMod val="10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accent6">
              <a:lumMod val="10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hyperlink" Target="http://www.radi-edu.jp/" TargetMode="External"/><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png"/><Relationship Id="rId3" Type="http://schemas.openxmlformats.org/officeDocument/2006/relationships/image" Target="../media/image18.jpeg"/><Relationship Id="rId7" Type="http://schemas.openxmlformats.org/officeDocument/2006/relationships/image" Target="../media/image14.png"/><Relationship Id="rId12"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4.jpe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48C2F11-6C93-8567-12E3-13C01ED9A77F}"/>
              </a:ext>
            </a:extLst>
          </p:cNvPr>
          <p:cNvSpPr>
            <a:spLocks noGrp="1"/>
          </p:cNvSpPr>
          <p:nvPr>
            <p:ph type="ctrTitle"/>
          </p:nvPr>
        </p:nvSpPr>
        <p:spPr>
          <a:xfrm>
            <a:off x="1224642" y="2357538"/>
            <a:ext cx="9742714" cy="1961817"/>
          </a:xfrm>
        </p:spPr>
        <p:txBody>
          <a:bodyPr>
            <a:normAutofit/>
          </a:bodyPr>
          <a:lstStyle/>
          <a:p>
            <a:r>
              <a:rPr lang="en-US" altLang="ja-JP" sz="2800" b="1" kern="100" dirty="0">
                <a:effectLst/>
                <a:latin typeface="+mj-lt"/>
                <a:ea typeface="Calibri" panose="020F0502020204030204" pitchFamily="34" charset="0"/>
                <a:cs typeface="Calibri" panose="020F0502020204030204" pitchFamily="34" charset="0"/>
              </a:rPr>
              <a:t>DEVELOPMENT AND APPLICATION</a:t>
            </a:r>
            <a:br>
              <a:rPr lang="en-US" altLang="ja-JP" sz="2800" b="1" kern="100" dirty="0">
                <a:effectLst/>
                <a:latin typeface="+mj-lt"/>
                <a:ea typeface="Calibri" panose="020F0502020204030204" pitchFamily="34" charset="0"/>
                <a:cs typeface="Calibri" panose="020F0502020204030204" pitchFamily="34" charset="0"/>
              </a:rPr>
            </a:br>
            <a:r>
              <a:rPr lang="en-US" altLang="ja-JP" sz="2800" b="1" kern="100" dirty="0">
                <a:effectLst/>
                <a:latin typeface="+mj-lt"/>
                <a:ea typeface="Calibri" panose="020F0502020204030204" pitchFamily="34" charset="0"/>
                <a:cs typeface="Calibri" panose="020F0502020204030204" pitchFamily="34" charset="0"/>
              </a:rPr>
              <a:t>OF TOOLS AND MODULES </a:t>
            </a:r>
            <a:br>
              <a:rPr lang="ja-JP" altLang="ja-JP" sz="2800" kern="100" dirty="0">
                <a:effectLst/>
                <a:latin typeface="+mj-lt"/>
                <a:ea typeface="游明朝" panose="02020400000000000000" pitchFamily="18" charset="-128"/>
                <a:cs typeface="Calibri" panose="020F0502020204030204" pitchFamily="34" charset="0"/>
              </a:rPr>
            </a:br>
            <a:r>
              <a:rPr lang="en-US" altLang="ja-JP" sz="2800" b="1" kern="100" dirty="0">
                <a:effectLst/>
                <a:latin typeface="+mj-lt"/>
                <a:ea typeface="Calibri" panose="020F0502020204030204" pitchFamily="34" charset="0"/>
                <a:cs typeface="Calibri" panose="020F0502020204030204" pitchFamily="34" charset="0"/>
              </a:rPr>
              <a:t>WITH WOW FACTOR FOR NST SCHOOL EDUCATION</a:t>
            </a:r>
            <a:endParaRPr lang="ja-JP" altLang="ja-JP" sz="2800" kern="100" dirty="0">
              <a:effectLst/>
              <a:latin typeface="+mj-lt"/>
              <a:ea typeface="游明朝" panose="02020400000000000000" pitchFamily="18" charset="-128"/>
              <a:cs typeface="Calibri" panose="020F0502020204030204" pitchFamily="34" charset="0"/>
            </a:endParaRPr>
          </a:p>
        </p:txBody>
      </p:sp>
      <p:pic>
        <p:nvPicPr>
          <p:cNvPr id="6" name="図 5">
            <a:extLst>
              <a:ext uri="{FF2B5EF4-FFF2-40B4-BE49-F238E27FC236}">
                <a16:creationId xmlns:a16="http://schemas.microsoft.com/office/drawing/2014/main" id="{8326F838-5C00-6A69-1F9C-7D425A7DB2E2}"/>
              </a:ext>
            </a:extLst>
          </p:cNvPr>
          <p:cNvPicPr>
            <a:picLocks noChangeAspect="1"/>
          </p:cNvPicPr>
          <p:nvPr/>
        </p:nvPicPr>
        <p:blipFill>
          <a:blip r:embed="rId2"/>
          <a:stretch>
            <a:fillRect/>
          </a:stretch>
        </p:blipFill>
        <p:spPr>
          <a:xfrm>
            <a:off x="10035582" y="159028"/>
            <a:ext cx="1863547" cy="430983"/>
          </a:xfrm>
          <a:prstGeom prst="rect">
            <a:avLst/>
          </a:prstGeom>
        </p:spPr>
      </p:pic>
      <p:sp>
        <p:nvSpPr>
          <p:cNvPr id="5" name="テキスト ボックス 4">
            <a:extLst>
              <a:ext uri="{FF2B5EF4-FFF2-40B4-BE49-F238E27FC236}">
                <a16:creationId xmlns:a16="http://schemas.microsoft.com/office/drawing/2014/main" id="{DC0BBB1B-687F-61AE-AA1B-C1041B7E06C1}"/>
              </a:ext>
            </a:extLst>
          </p:cNvPr>
          <p:cNvSpPr txBox="1"/>
          <p:nvPr/>
        </p:nvSpPr>
        <p:spPr>
          <a:xfrm>
            <a:off x="1224642" y="4507503"/>
            <a:ext cx="9742714" cy="1569660"/>
          </a:xfrm>
          <a:prstGeom prst="rect">
            <a:avLst/>
          </a:prstGeom>
          <a:noFill/>
        </p:spPr>
        <p:txBody>
          <a:bodyPr wrap="square">
            <a:spAutoFit/>
          </a:bodyPr>
          <a:lstStyle/>
          <a:p>
            <a:pPr algn="ctr"/>
            <a:r>
              <a:rPr lang="en-US" altLang="ja-JP" sz="2400" kern="100" dirty="0">
                <a:effectLst/>
                <a:latin typeface="+mj-lt"/>
                <a:ea typeface="Calibri" panose="020F0502020204030204" pitchFamily="34" charset="0"/>
                <a:cs typeface="Calibri" panose="020F0502020204030204" pitchFamily="34" charset="0"/>
              </a:rPr>
              <a:t>Takeshi IIMOTO</a:t>
            </a:r>
            <a:r>
              <a:rPr lang="en-US" altLang="ja-JP" sz="2400" kern="100" baseline="30000" dirty="0">
                <a:effectLst/>
                <a:latin typeface="+mj-lt"/>
                <a:ea typeface="Calibri" panose="020F0502020204030204" pitchFamily="34" charset="0"/>
                <a:cs typeface="Calibri" panose="020F0502020204030204" pitchFamily="34" charset="0"/>
              </a:rPr>
              <a:t>1,5</a:t>
            </a:r>
            <a:r>
              <a:rPr lang="en-US" altLang="ja-JP" sz="2400" kern="100" dirty="0">
                <a:effectLst/>
                <a:latin typeface="+mj-lt"/>
                <a:ea typeface="Calibri" panose="020F0502020204030204" pitchFamily="34" charset="0"/>
                <a:cs typeface="Calibri" panose="020F0502020204030204" pitchFamily="34" charset="0"/>
              </a:rPr>
              <a:t>, Hiromi KOIKE</a:t>
            </a:r>
            <a:r>
              <a:rPr lang="en-US" altLang="ja-JP" sz="2400" kern="100" baseline="30000" dirty="0">
                <a:effectLst/>
                <a:latin typeface="+mj-lt"/>
                <a:ea typeface="Calibri" panose="020F0502020204030204" pitchFamily="34" charset="0"/>
                <a:cs typeface="Calibri" panose="020F0502020204030204" pitchFamily="34" charset="0"/>
              </a:rPr>
              <a:t>1,5</a:t>
            </a:r>
            <a:r>
              <a:rPr lang="en-US" altLang="ja-JP" sz="2400" kern="100" dirty="0">
                <a:effectLst/>
                <a:latin typeface="+mj-lt"/>
                <a:ea typeface="Calibri" panose="020F0502020204030204" pitchFamily="34" charset="0"/>
                <a:cs typeface="Calibri" panose="020F0502020204030204" pitchFamily="34" charset="0"/>
              </a:rPr>
              <a:t>, Rieko TAKAKI</a:t>
            </a:r>
            <a:r>
              <a:rPr lang="en-US" altLang="ja-JP" sz="2400" kern="100" baseline="30000" dirty="0">
                <a:effectLst/>
                <a:latin typeface="+mj-lt"/>
                <a:ea typeface="Calibri" panose="020F0502020204030204" pitchFamily="34" charset="0"/>
                <a:cs typeface="Calibri" panose="020F0502020204030204" pitchFamily="34" charset="0"/>
              </a:rPr>
              <a:t>2,5</a:t>
            </a:r>
            <a:r>
              <a:rPr lang="en-US" altLang="ja-JP" sz="2400" kern="100" dirty="0">
                <a:effectLst/>
                <a:latin typeface="+mj-lt"/>
                <a:ea typeface="Calibri" panose="020F0502020204030204" pitchFamily="34" charset="0"/>
                <a:cs typeface="Calibri" panose="020F0502020204030204" pitchFamily="34" charset="0"/>
              </a:rPr>
              <a:t>, </a:t>
            </a:r>
          </a:p>
          <a:p>
            <a:pPr algn="ctr"/>
            <a:r>
              <a:rPr lang="en-US" altLang="ja-JP" sz="2400" kern="100" dirty="0" err="1">
                <a:effectLst/>
                <a:latin typeface="+mj-lt"/>
                <a:ea typeface="Calibri" panose="020F0502020204030204" pitchFamily="34" charset="0"/>
                <a:cs typeface="Calibri" panose="020F0502020204030204" pitchFamily="34" charset="0"/>
              </a:rPr>
              <a:t>Takehiro</a:t>
            </a:r>
            <a:r>
              <a:rPr lang="en-US" altLang="ja-JP" sz="2400" kern="100" dirty="0">
                <a:effectLst/>
                <a:latin typeface="+mj-lt"/>
                <a:ea typeface="Calibri" panose="020F0502020204030204" pitchFamily="34" charset="0"/>
                <a:cs typeface="Calibri" panose="020F0502020204030204" pitchFamily="34" charset="0"/>
              </a:rPr>
              <a:t> TODA</a:t>
            </a:r>
            <a:r>
              <a:rPr lang="en-US" altLang="ja-JP" sz="2400" kern="100" baseline="30000" dirty="0">
                <a:effectLst/>
                <a:latin typeface="+mj-lt"/>
                <a:ea typeface="Calibri" panose="020F0502020204030204" pitchFamily="34" charset="0"/>
                <a:cs typeface="Calibri" panose="020F0502020204030204" pitchFamily="34" charset="0"/>
              </a:rPr>
              <a:t>3,5</a:t>
            </a:r>
            <a:r>
              <a:rPr lang="en-US" altLang="ja-JP" sz="2400" kern="100" dirty="0">
                <a:effectLst/>
                <a:latin typeface="+mj-lt"/>
                <a:ea typeface="Calibri" panose="020F0502020204030204" pitchFamily="34" charset="0"/>
                <a:cs typeface="Calibri" panose="020F0502020204030204" pitchFamily="34" charset="0"/>
              </a:rPr>
              <a:t>, Taichi KATO</a:t>
            </a:r>
            <a:r>
              <a:rPr lang="en-US" altLang="ja-JP" sz="2400" kern="100" baseline="30000" dirty="0">
                <a:effectLst/>
                <a:latin typeface="+mj-lt"/>
                <a:ea typeface="Calibri" panose="020F0502020204030204" pitchFamily="34" charset="0"/>
                <a:cs typeface="Calibri" panose="020F0502020204030204" pitchFamily="34" charset="0"/>
              </a:rPr>
              <a:t>4,5</a:t>
            </a:r>
            <a:r>
              <a:rPr lang="en-US" altLang="ja-JP" sz="2400" kern="100" dirty="0">
                <a:effectLst/>
                <a:latin typeface="+mj-lt"/>
                <a:ea typeface="Calibri" panose="020F0502020204030204" pitchFamily="34" charset="0"/>
                <a:cs typeface="Calibri" panose="020F0502020204030204" pitchFamily="34" charset="0"/>
              </a:rPr>
              <a:t>, and </a:t>
            </a:r>
            <a:r>
              <a:rPr lang="en-US" altLang="ja-JP" sz="2400" kern="100" dirty="0" err="1">
                <a:effectLst/>
                <a:latin typeface="+mj-lt"/>
                <a:ea typeface="Calibri" panose="020F0502020204030204" pitchFamily="34" charset="0"/>
                <a:cs typeface="Calibri" panose="020F0502020204030204" pitchFamily="34" charset="0"/>
              </a:rPr>
              <a:t>Tomohisa</a:t>
            </a:r>
            <a:r>
              <a:rPr lang="en-US" altLang="ja-JP" sz="2400" kern="100" dirty="0">
                <a:effectLst/>
                <a:latin typeface="+mj-lt"/>
                <a:ea typeface="Calibri" panose="020F0502020204030204" pitchFamily="34" charset="0"/>
                <a:cs typeface="Calibri" panose="020F0502020204030204" pitchFamily="34" charset="0"/>
              </a:rPr>
              <a:t> KAKEFU</a:t>
            </a:r>
            <a:r>
              <a:rPr lang="en-US" altLang="ja-JP" sz="2400" kern="100" baseline="30000" dirty="0">
                <a:effectLst/>
                <a:latin typeface="+mj-lt"/>
                <a:ea typeface="Calibri" panose="020F0502020204030204" pitchFamily="34" charset="0"/>
                <a:cs typeface="Calibri" panose="020F0502020204030204" pitchFamily="34" charset="0"/>
              </a:rPr>
              <a:t>4,5</a:t>
            </a:r>
            <a:endParaRPr lang="ja-JP" altLang="ja-JP" sz="2400" kern="100" dirty="0">
              <a:effectLst/>
              <a:latin typeface="+mj-lt"/>
              <a:ea typeface="游明朝" panose="02020400000000000000" pitchFamily="18" charset="-128"/>
              <a:cs typeface="Calibri" panose="020F0502020204030204" pitchFamily="34" charset="0"/>
            </a:endParaRPr>
          </a:p>
          <a:p>
            <a:pPr algn="just"/>
            <a:endParaRPr lang="en-US" altLang="ja-JP" sz="1800" kern="100" baseline="30000" dirty="0">
              <a:effectLst/>
              <a:latin typeface="+mj-lt"/>
              <a:ea typeface="Calibri" panose="020F0502020204030204" pitchFamily="34" charset="0"/>
              <a:cs typeface="Calibri" panose="020F0502020204030204" pitchFamily="34" charset="0"/>
            </a:endParaRPr>
          </a:p>
          <a:p>
            <a:pPr algn="ctr"/>
            <a:r>
              <a:rPr lang="en-US" altLang="ja-JP" sz="1800" kern="100" baseline="30000" dirty="0">
                <a:effectLst/>
                <a:latin typeface="+mj-lt"/>
                <a:ea typeface="Calibri" panose="020F0502020204030204" pitchFamily="34" charset="0"/>
                <a:cs typeface="Calibri" panose="020F0502020204030204" pitchFamily="34" charset="0"/>
              </a:rPr>
              <a:t>1</a:t>
            </a:r>
            <a:r>
              <a:rPr lang="en-US" altLang="ja-JP" sz="1800" kern="100" dirty="0">
                <a:effectLst/>
                <a:latin typeface="+mj-lt"/>
                <a:ea typeface="Calibri" panose="020F0502020204030204" pitchFamily="34" charset="0"/>
                <a:cs typeface="Calibri" panose="020F0502020204030204" pitchFamily="34" charset="0"/>
              </a:rPr>
              <a:t>The University of Tokyo, </a:t>
            </a:r>
            <a:r>
              <a:rPr lang="en-US" altLang="ja-JP" sz="1800" kern="100" baseline="30000" dirty="0">
                <a:effectLst/>
                <a:latin typeface="+mj-lt"/>
                <a:ea typeface="Calibri" panose="020F0502020204030204" pitchFamily="34" charset="0"/>
                <a:cs typeface="Calibri" panose="020F0502020204030204" pitchFamily="34" charset="0"/>
              </a:rPr>
              <a:t>2</a:t>
            </a:r>
            <a:r>
              <a:rPr lang="en-US" altLang="ja-JP" sz="1800" kern="100" dirty="0">
                <a:effectLst/>
                <a:latin typeface="+mj-lt"/>
                <a:ea typeface="Calibri" panose="020F0502020204030204" pitchFamily="34" charset="0"/>
                <a:cs typeface="Calibri" panose="020F0502020204030204" pitchFamily="34" charset="0"/>
              </a:rPr>
              <a:t>Energy Communication Planning, </a:t>
            </a:r>
          </a:p>
          <a:p>
            <a:pPr algn="ctr"/>
            <a:r>
              <a:rPr lang="en-US" altLang="ja-JP" sz="1800" kern="100" baseline="30000" dirty="0">
                <a:effectLst/>
                <a:latin typeface="+mj-lt"/>
                <a:ea typeface="Calibri" panose="020F0502020204030204" pitchFamily="34" charset="0"/>
                <a:cs typeface="Calibri" panose="020F0502020204030204" pitchFamily="34" charset="0"/>
              </a:rPr>
              <a:t>3</a:t>
            </a:r>
            <a:r>
              <a:rPr lang="en-US" altLang="ja-JP" sz="1800" kern="100" dirty="0">
                <a:effectLst/>
                <a:latin typeface="+mj-lt"/>
                <a:ea typeface="Calibri" panose="020F0502020204030204" pitchFamily="34" charset="0"/>
                <a:cs typeface="Calibri" panose="020F0502020204030204" pitchFamily="34" charset="0"/>
              </a:rPr>
              <a:t>Rado, LTD, </a:t>
            </a:r>
            <a:r>
              <a:rPr lang="en-US" altLang="ja-JP" sz="1800" kern="100" baseline="30000" dirty="0">
                <a:effectLst/>
                <a:latin typeface="+mj-lt"/>
                <a:ea typeface="Calibri" panose="020F0502020204030204" pitchFamily="34" charset="0"/>
                <a:cs typeface="Calibri" panose="020F0502020204030204" pitchFamily="34" charset="0"/>
              </a:rPr>
              <a:t>4</a:t>
            </a:r>
            <a:r>
              <a:rPr lang="en-US" altLang="ja-JP" sz="1800" kern="100" dirty="0">
                <a:effectLst/>
                <a:latin typeface="+mj-lt"/>
                <a:ea typeface="Calibri" panose="020F0502020204030204" pitchFamily="34" charset="0"/>
                <a:cs typeface="Calibri" panose="020F0502020204030204" pitchFamily="34" charset="0"/>
              </a:rPr>
              <a:t>Japan Science Foundation, </a:t>
            </a:r>
            <a:r>
              <a:rPr lang="en-US" altLang="ja-JP" sz="1800" kern="100" baseline="30000" dirty="0">
                <a:effectLst/>
                <a:latin typeface="+mj-lt"/>
                <a:ea typeface="Calibri" panose="020F0502020204030204" pitchFamily="34" charset="0"/>
                <a:cs typeface="Calibri" panose="020F0502020204030204" pitchFamily="34" charset="0"/>
              </a:rPr>
              <a:t>5</a:t>
            </a:r>
            <a:r>
              <a:rPr lang="en-US" altLang="ja-JP" sz="1800" kern="100" dirty="0">
                <a:effectLst/>
                <a:latin typeface="+mj-lt"/>
                <a:ea typeface="Calibri" panose="020F0502020204030204" pitchFamily="34" charset="0"/>
                <a:cs typeface="Calibri" panose="020F0502020204030204" pitchFamily="34" charset="0"/>
              </a:rPr>
              <a:t>JVET (Japanese volunteer’s Expert Team)</a:t>
            </a:r>
            <a:endParaRPr lang="ja-JP" altLang="ja-JP" sz="1800" kern="100" dirty="0">
              <a:effectLst/>
              <a:latin typeface="+mj-lt"/>
              <a:ea typeface="游明朝" panose="02020400000000000000" pitchFamily="18"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3C1662BE-B3BF-14BF-D9E0-4E69F09D5607}"/>
              </a:ext>
            </a:extLst>
          </p:cNvPr>
          <p:cNvSpPr txBox="1"/>
          <p:nvPr/>
        </p:nvSpPr>
        <p:spPr>
          <a:xfrm>
            <a:off x="6896094" y="899576"/>
            <a:ext cx="5121935" cy="954107"/>
          </a:xfrm>
          <a:prstGeom prst="rect">
            <a:avLst/>
          </a:prstGeom>
          <a:noFill/>
        </p:spPr>
        <p:txBody>
          <a:bodyPr wrap="square">
            <a:spAutoFit/>
          </a:bodyPr>
          <a:lstStyle/>
          <a:p>
            <a:r>
              <a:rPr lang="en-US" altLang="ja-JP" sz="1400" dirty="0">
                <a:latin typeface="+mj-lt"/>
              </a:rPr>
              <a:t>EVT2300041/CN-324 </a:t>
            </a:r>
          </a:p>
          <a:p>
            <a:r>
              <a:rPr lang="en-US" altLang="ja-JP" sz="1400" dirty="0">
                <a:latin typeface="+mj-lt"/>
              </a:rPr>
              <a:t>Logistical Information Relating to the International Conference on Nuclear Knowledge Management and Human Resources Development: Challenges and Opportunities - 1-5 July 2024</a:t>
            </a:r>
            <a:endParaRPr lang="ja-JP" altLang="en-US" sz="1400" dirty="0">
              <a:latin typeface="+mj-lt"/>
            </a:endParaRPr>
          </a:p>
        </p:txBody>
      </p:sp>
      <p:sp>
        <p:nvSpPr>
          <p:cNvPr id="3" name="テキスト ボックス 2">
            <a:extLst>
              <a:ext uri="{FF2B5EF4-FFF2-40B4-BE49-F238E27FC236}">
                <a16:creationId xmlns:a16="http://schemas.microsoft.com/office/drawing/2014/main" id="{C812623D-46F2-8973-F816-92CAF2228DF2}"/>
              </a:ext>
            </a:extLst>
          </p:cNvPr>
          <p:cNvSpPr txBox="1"/>
          <p:nvPr/>
        </p:nvSpPr>
        <p:spPr>
          <a:xfrm>
            <a:off x="1699404" y="6374291"/>
            <a:ext cx="8505645"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8" name="スライド番号プレースホルダー 2">
            <a:extLst>
              <a:ext uri="{FF2B5EF4-FFF2-40B4-BE49-F238E27FC236}">
                <a16:creationId xmlns:a16="http://schemas.microsoft.com/office/drawing/2014/main" id="{E5D853A6-9612-2B70-55B0-D34EDD7A264E}"/>
              </a:ext>
            </a:extLst>
          </p:cNvPr>
          <p:cNvSpPr>
            <a:spLocks noGrp="1"/>
          </p:cNvSpPr>
          <p:nvPr>
            <p:ph type="sldNum" sz="quarter" idx="12"/>
          </p:nvPr>
        </p:nvSpPr>
        <p:spPr>
          <a:xfrm>
            <a:off x="10414905" y="6387089"/>
            <a:ext cx="420823" cy="437648"/>
          </a:xfrm>
        </p:spPr>
        <p:txBody>
          <a:bodyPr/>
          <a:lstStyle/>
          <a:p>
            <a:fld id="{C91C4046-50BF-425F-A9C7-381765CCC49B}" type="slidenum">
              <a:rPr kumimoji="1" lang="ja-JP" altLang="en-US" smtClean="0"/>
              <a:t>1</a:t>
            </a:fld>
            <a:endParaRPr kumimoji="1" lang="ja-JP" altLang="en-US"/>
          </a:p>
        </p:txBody>
      </p:sp>
      <p:sp>
        <p:nvSpPr>
          <p:cNvPr id="9" name="テキスト ボックス 8">
            <a:extLst>
              <a:ext uri="{FF2B5EF4-FFF2-40B4-BE49-F238E27FC236}">
                <a16:creationId xmlns:a16="http://schemas.microsoft.com/office/drawing/2014/main" id="{C5D3A08B-F286-9979-49DB-842CA960D337}"/>
              </a:ext>
            </a:extLst>
          </p:cNvPr>
          <p:cNvSpPr txBox="1"/>
          <p:nvPr/>
        </p:nvSpPr>
        <p:spPr>
          <a:xfrm>
            <a:off x="1699404" y="1920944"/>
            <a:ext cx="6094562" cy="369332"/>
          </a:xfrm>
          <a:prstGeom prst="rect">
            <a:avLst/>
          </a:prstGeom>
          <a:noFill/>
        </p:spPr>
        <p:txBody>
          <a:bodyPr wrap="square">
            <a:spAutoFit/>
          </a:bodyPr>
          <a:lstStyle/>
          <a:p>
            <a:r>
              <a:rPr lang="en-US" altLang="ja-JP" dirty="0"/>
              <a:t>https://jvet.jp/</a:t>
            </a:r>
            <a:endParaRPr lang="ja-JP" altLang="en-US" dirty="0"/>
          </a:p>
        </p:txBody>
      </p:sp>
    </p:spTree>
    <p:extLst>
      <p:ext uri="{BB962C8B-B14F-4D97-AF65-F5344CB8AC3E}">
        <p14:creationId xmlns:p14="http://schemas.microsoft.com/office/powerpoint/2010/main" val="372443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2281ED1-D1C7-F294-D137-2393DF547E85}"/>
              </a:ext>
            </a:extLst>
          </p:cNvPr>
          <p:cNvSpPr>
            <a:spLocks noGrp="1"/>
          </p:cNvSpPr>
          <p:nvPr>
            <p:ph type="sldNum" sz="quarter" idx="12"/>
          </p:nvPr>
        </p:nvSpPr>
        <p:spPr/>
        <p:txBody>
          <a:bodyPr/>
          <a:lstStyle/>
          <a:p>
            <a:fld id="{C91C4046-50BF-425F-A9C7-381765CCC49B}" type="slidenum">
              <a:rPr kumimoji="1" lang="ja-JP" altLang="en-US" smtClean="0"/>
              <a:t>10</a:t>
            </a:fld>
            <a:endParaRPr kumimoji="1" lang="ja-JP" altLang="en-US"/>
          </a:p>
        </p:txBody>
      </p:sp>
      <p:sp>
        <p:nvSpPr>
          <p:cNvPr id="6" name="テキスト ボックス 5">
            <a:extLst>
              <a:ext uri="{FF2B5EF4-FFF2-40B4-BE49-F238E27FC236}">
                <a16:creationId xmlns:a16="http://schemas.microsoft.com/office/drawing/2014/main" id="{0E1C718E-6E58-764B-1553-B72D5F5380C4}"/>
              </a:ext>
            </a:extLst>
          </p:cNvPr>
          <p:cNvSpPr txBox="1"/>
          <p:nvPr/>
        </p:nvSpPr>
        <p:spPr>
          <a:xfrm>
            <a:off x="3761878" y="2095852"/>
            <a:ext cx="4211819" cy="4031873"/>
          </a:xfrm>
          <a:prstGeom prst="rect">
            <a:avLst/>
          </a:prstGeom>
          <a:noFill/>
        </p:spPr>
        <p:txBody>
          <a:bodyPr wrap="square">
            <a:spAutoFit/>
          </a:bodyPr>
          <a:lstStyle/>
          <a:p>
            <a:pPr marL="285750" indent="-285750" algn="just">
              <a:buFont typeface="Wingdings" panose="05000000000000000000" pitchFamily="2" charset="2"/>
              <a:buChar char="l"/>
            </a:pPr>
            <a:r>
              <a:rPr lang="en-US" altLang="ja-JP" sz="1600" kern="100" dirty="0">
                <a:effectLst/>
                <a:latin typeface="+mj-lt"/>
                <a:ea typeface="ＭＳ 明朝" panose="02020609040205080304" pitchFamily="17" charset="-128"/>
                <a:cs typeface="Times New Roman" panose="02020603050405020304" pitchFamily="18" charset="0"/>
              </a:rPr>
              <a:t>JVET express our sincere thanks to Dr. Takao Kawano (Japan Shield Technical Research Co., Ltd, (SANGA Holdings)) and Mr. Satoru Ozaki (Japan Science Foundation) for their strong supports to our activity and development. </a:t>
            </a:r>
          </a:p>
          <a:p>
            <a:pPr marL="285750" indent="-285750" algn="just">
              <a:buFont typeface="Wingdings" panose="05000000000000000000" pitchFamily="2" charset="2"/>
              <a:buChar char="l"/>
            </a:pPr>
            <a:r>
              <a:rPr lang="en-US" altLang="ja-JP" sz="1600" kern="100" dirty="0">
                <a:effectLst/>
                <a:latin typeface="+mj-lt"/>
                <a:ea typeface="ＭＳ 明朝" panose="02020609040205080304" pitchFamily="17" charset="-128"/>
                <a:cs typeface="Times New Roman" panose="02020603050405020304" pitchFamily="18" charset="0"/>
              </a:rPr>
              <a:t>Our activity was also supported by JSPS-KAKENHI, Grant Numbers ID:16H01813 (2016-2018), 19KK0057 (2019-2021), 23KK0040 (2023-2025) and 24K03145 (2024-2026), ERAN (Environmental Radioactivity Research Network Center), and Network-type Joint Usage/Research Center for Radiation Disaster Medical Science, as well as of course strongly by MOFA Japan and IAEA.</a:t>
            </a:r>
            <a:endParaRPr lang="ja-JP" altLang="ja-JP" kern="100" dirty="0">
              <a:effectLst/>
              <a:latin typeface="+mj-lt"/>
              <a:ea typeface="游明朝" panose="02020400000000000000" pitchFamily="18" charset="-128"/>
              <a:cs typeface="Times New Roman" panose="02020603050405020304" pitchFamily="18" charset="0"/>
            </a:endParaRPr>
          </a:p>
        </p:txBody>
      </p:sp>
      <p:sp>
        <p:nvSpPr>
          <p:cNvPr id="7" name="タイトル 1">
            <a:extLst>
              <a:ext uri="{FF2B5EF4-FFF2-40B4-BE49-F238E27FC236}">
                <a16:creationId xmlns:a16="http://schemas.microsoft.com/office/drawing/2014/main" id="{8691F69F-CD86-4D2D-4501-BDFDD176DDFF}"/>
              </a:ext>
            </a:extLst>
          </p:cNvPr>
          <p:cNvSpPr txBox="1">
            <a:spLocks/>
          </p:cNvSpPr>
          <p:nvPr/>
        </p:nvSpPr>
        <p:spPr>
          <a:xfrm>
            <a:off x="2468174" y="733540"/>
            <a:ext cx="6094475" cy="757062"/>
          </a:xfrm>
          <a:prstGeom prst="rect">
            <a:avLst/>
          </a:prstGeom>
        </p:spPr>
        <p:txBody>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en-US" altLang="ja-JP" sz="4800" b="1" kern="0" dirty="0">
                <a:solidFill>
                  <a:schemeClr val="accent5">
                    <a:lumMod val="50000"/>
                  </a:schemeClr>
                </a:solidFill>
                <a:effectLst>
                  <a:outerShdw blurRad="38100" dist="38100" dir="2700000" algn="tl">
                    <a:srgbClr val="000000">
                      <a:alpha val="43137"/>
                    </a:srgbClr>
                  </a:outerShdw>
                </a:effectLst>
                <a:latin typeface="+mn-lt"/>
              </a:rPr>
              <a:t>Acknowledgement</a:t>
            </a:r>
            <a:br>
              <a:rPr lang="en-US" altLang="ja-JP" kern="0" dirty="0">
                <a:solidFill>
                  <a:schemeClr val="accent5">
                    <a:lumMod val="50000"/>
                  </a:schemeClr>
                </a:solidFill>
                <a:effectLst>
                  <a:outerShdw blurRad="38100" dist="38100" dir="2700000" algn="tl">
                    <a:srgbClr val="000000">
                      <a:alpha val="43137"/>
                    </a:srgbClr>
                  </a:outerShdw>
                </a:effectLst>
                <a:latin typeface="+mn-lt"/>
              </a:rPr>
            </a:br>
            <a:endParaRPr lang="ja-JP" altLang="en-US" kern="0" dirty="0">
              <a:solidFill>
                <a:schemeClr val="accent5">
                  <a:lumMod val="50000"/>
                </a:schemeClr>
              </a:solidFill>
              <a:effectLst>
                <a:outerShdw blurRad="38100" dist="38100" dir="2700000" algn="tl">
                  <a:srgbClr val="000000">
                    <a:alpha val="43137"/>
                  </a:srgbClr>
                </a:outerShdw>
              </a:effectLst>
              <a:latin typeface="+mn-lt"/>
            </a:endParaRPr>
          </a:p>
        </p:txBody>
      </p:sp>
      <p:pic>
        <p:nvPicPr>
          <p:cNvPr id="9" name="図 8">
            <a:extLst>
              <a:ext uri="{FF2B5EF4-FFF2-40B4-BE49-F238E27FC236}">
                <a16:creationId xmlns:a16="http://schemas.microsoft.com/office/drawing/2014/main" id="{C5E90A6F-D06D-B458-88DA-3CB4ACEED202}"/>
              </a:ext>
            </a:extLst>
          </p:cNvPr>
          <p:cNvPicPr>
            <a:picLocks noChangeAspect="1"/>
          </p:cNvPicPr>
          <p:nvPr/>
        </p:nvPicPr>
        <p:blipFill>
          <a:blip r:embed="rId2"/>
          <a:stretch>
            <a:fillRect/>
          </a:stretch>
        </p:blipFill>
        <p:spPr>
          <a:xfrm>
            <a:off x="2122483" y="104593"/>
            <a:ext cx="1063874" cy="455946"/>
          </a:xfrm>
          <a:prstGeom prst="rect">
            <a:avLst/>
          </a:prstGeom>
        </p:spPr>
      </p:pic>
      <p:pic>
        <p:nvPicPr>
          <p:cNvPr id="10" name="図 9">
            <a:extLst>
              <a:ext uri="{FF2B5EF4-FFF2-40B4-BE49-F238E27FC236}">
                <a16:creationId xmlns:a16="http://schemas.microsoft.com/office/drawing/2014/main" id="{9C92C276-0453-6129-F3FD-8A2023DD243B}"/>
              </a:ext>
            </a:extLst>
          </p:cNvPr>
          <p:cNvPicPr>
            <a:picLocks noChangeAspect="1"/>
          </p:cNvPicPr>
          <p:nvPr/>
        </p:nvPicPr>
        <p:blipFill>
          <a:blip r:embed="rId3"/>
          <a:stretch>
            <a:fillRect/>
          </a:stretch>
        </p:blipFill>
        <p:spPr>
          <a:xfrm>
            <a:off x="147874" y="129556"/>
            <a:ext cx="1863547" cy="430983"/>
          </a:xfrm>
          <a:prstGeom prst="rect">
            <a:avLst/>
          </a:prstGeom>
        </p:spPr>
      </p:pic>
      <p:sp>
        <p:nvSpPr>
          <p:cNvPr id="11" name="テキスト ボックス 10">
            <a:extLst>
              <a:ext uri="{FF2B5EF4-FFF2-40B4-BE49-F238E27FC236}">
                <a16:creationId xmlns:a16="http://schemas.microsoft.com/office/drawing/2014/main" id="{945C89DE-FC88-B55C-A00A-B5670E88341E}"/>
              </a:ext>
            </a:extLst>
          </p:cNvPr>
          <p:cNvSpPr txBox="1"/>
          <p:nvPr/>
        </p:nvSpPr>
        <p:spPr>
          <a:xfrm>
            <a:off x="1759789" y="6374291"/>
            <a:ext cx="8445260"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pic>
        <p:nvPicPr>
          <p:cNvPr id="12" name="図 11">
            <a:extLst>
              <a:ext uri="{FF2B5EF4-FFF2-40B4-BE49-F238E27FC236}">
                <a16:creationId xmlns:a16="http://schemas.microsoft.com/office/drawing/2014/main" id="{25DD4AC2-6642-CEA6-D569-7AA879B4BBAB}"/>
              </a:ext>
            </a:extLst>
          </p:cNvPr>
          <p:cNvPicPr>
            <a:picLocks noChangeAspect="1"/>
          </p:cNvPicPr>
          <p:nvPr/>
        </p:nvPicPr>
        <p:blipFill>
          <a:blip r:embed="rId4"/>
          <a:stretch>
            <a:fillRect/>
          </a:stretch>
        </p:blipFill>
        <p:spPr>
          <a:xfrm>
            <a:off x="8033591" y="1782109"/>
            <a:ext cx="3997806" cy="4384980"/>
          </a:xfrm>
          <a:prstGeom prst="rect">
            <a:avLst/>
          </a:prstGeom>
          <a:ln>
            <a:noFill/>
          </a:ln>
          <a:effectLst>
            <a:softEdge rad="112500"/>
          </a:effectLst>
        </p:spPr>
      </p:pic>
      <p:pic>
        <p:nvPicPr>
          <p:cNvPr id="13" name="図 12">
            <a:extLst>
              <a:ext uri="{FF2B5EF4-FFF2-40B4-BE49-F238E27FC236}">
                <a16:creationId xmlns:a16="http://schemas.microsoft.com/office/drawing/2014/main" id="{B38D1077-44AC-14AB-DAB2-6E24ECA38ACB}"/>
              </a:ext>
            </a:extLst>
          </p:cNvPr>
          <p:cNvPicPr>
            <a:picLocks noChangeAspect="1"/>
          </p:cNvPicPr>
          <p:nvPr/>
        </p:nvPicPr>
        <p:blipFill>
          <a:blip r:embed="rId5"/>
          <a:stretch>
            <a:fillRect/>
          </a:stretch>
        </p:blipFill>
        <p:spPr>
          <a:xfrm>
            <a:off x="398074" y="1941167"/>
            <a:ext cx="3363804" cy="4383598"/>
          </a:xfrm>
          <a:prstGeom prst="rect">
            <a:avLst/>
          </a:prstGeom>
          <a:ln>
            <a:noFill/>
          </a:ln>
          <a:effectLst>
            <a:softEdge rad="112500"/>
          </a:effectLst>
        </p:spPr>
      </p:pic>
      <p:pic>
        <p:nvPicPr>
          <p:cNvPr id="4" name="図 3">
            <a:extLst>
              <a:ext uri="{FF2B5EF4-FFF2-40B4-BE49-F238E27FC236}">
                <a16:creationId xmlns:a16="http://schemas.microsoft.com/office/drawing/2014/main" id="{E287FAF6-0405-19A8-4188-643592EC09E6}"/>
              </a:ext>
            </a:extLst>
          </p:cNvPr>
          <p:cNvPicPr>
            <a:picLocks noChangeAspect="1"/>
          </p:cNvPicPr>
          <p:nvPr/>
        </p:nvPicPr>
        <p:blipFill>
          <a:blip r:embed="rId6"/>
          <a:stretch>
            <a:fillRect/>
          </a:stretch>
        </p:blipFill>
        <p:spPr>
          <a:xfrm>
            <a:off x="8677795" y="129556"/>
            <a:ext cx="3054507" cy="730288"/>
          </a:xfrm>
          <a:prstGeom prst="rect">
            <a:avLst/>
          </a:prstGeom>
        </p:spPr>
      </p:pic>
      <p:pic>
        <p:nvPicPr>
          <p:cNvPr id="8" name="図 7">
            <a:extLst>
              <a:ext uri="{FF2B5EF4-FFF2-40B4-BE49-F238E27FC236}">
                <a16:creationId xmlns:a16="http://schemas.microsoft.com/office/drawing/2014/main" id="{0E801B40-BC5E-AD06-49F7-162420576758}"/>
              </a:ext>
            </a:extLst>
          </p:cNvPr>
          <p:cNvPicPr>
            <a:picLocks noChangeAspect="1"/>
          </p:cNvPicPr>
          <p:nvPr/>
        </p:nvPicPr>
        <p:blipFill>
          <a:blip r:embed="rId7"/>
          <a:stretch>
            <a:fillRect/>
          </a:stretch>
        </p:blipFill>
        <p:spPr>
          <a:xfrm>
            <a:off x="8743931" y="887790"/>
            <a:ext cx="3158449" cy="627170"/>
          </a:xfrm>
          <a:prstGeom prst="rect">
            <a:avLst/>
          </a:prstGeom>
        </p:spPr>
      </p:pic>
      <p:sp>
        <p:nvSpPr>
          <p:cNvPr id="3" name="テキスト ボックス 2">
            <a:extLst>
              <a:ext uri="{FF2B5EF4-FFF2-40B4-BE49-F238E27FC236}">
                <a16:creationId xmlns:a16="http://schemas.microsoft.com/office/drawing/2014/main" id="{D9DF080E-2DD4-F355-72F3-7044A6880CBB}"/>
              </a:ext>
            </a:extLst>
          </p:cNvPr>
          <p:cNvSpPr txBox="1"/>
          <p:nvPr/>
        </p:nvSpPr>
        <p:spPr>
          <a:xfrm>
            <a:off x="7809042" y="1598853"/>
            <a:ext cx="4093338" cy="276999"/>
          </a:xfrm>
          <a:prstGeom prst="rect">
            <a:avLst/>
          </a:prstGeom>
          <a:noFill/>
        </p:spPr>
        <p:txBody>
          <a:bodyPr wrap="square" rtlCol="0">
            <a:spAutoFit/>
          </a:bodyPr>
          <a:lstStyle/>
          <a:p>
            <a:pPr algn="r"/>
            <a:r>
              <a:rPr kumimoji="1" lang="en-US" altLang="ja-JP" sz="1200" dirty="0"/>
              <a:t>JVET photos Jordan</a:t>
            </a:r>
            <a:endParaRPr kumimoji="1" lang="ja-JP" altLang="en-US" sz="1200" dirty="0"/>
          </a:p>
        </p:txBody>
      </p:sp>
      <p:sp>
        <p:nvSpPr>
          <p:cNvPr id="5" name="テキスト ボックス 4">
            <a:extLst>
              <a:ext uri="{FF2B5EF4-FFF2-40B4-BE49-F238E27FC236}">
                <a16:creationId xmlns:a16="http://schemas.microsoft.com/office/drawing/2014/main" id="{EB105618-63B8-FDF7-4200-0CFFED623AFD}"/>
              </a:ext>
            </a:extLst>
          </p:cNvPr>
          <p:cNvSpPr txBox="1"/>
          <p:nvPr/>
        </p:nvSpPr>
        <p:spPr>
          <a:xfrm>
            <a:off x="398074" y="1676966"/>
            <a:ext cx="3225020" cy="276999"/>
          </a:xfrm>
          <a:prstGeom prst="rect">
            <a:avLst/>
          </a:prstGeom>
          <a:noFill/>
        </p:spPr>
        <p:txBody>
          <a:bodyPr wrap="square" rtlCol="0">
            <a:spAutoFit/>
          </a:bodyPr>
          <a:lstStyle/>
          <a:p>
            <a:pPr algn="r"/>
            <a:r>
              <a:rPr kumimoji="1" lang="en-US" altLang="ja-JP" sz="1200" dirty="0"/>
              <a:t>JVET photos in Sri Lanka</a:t>
            </a:r>
            <a:endParaRPr kumimoji="1" lang="ja-JP" altLang="en-US" sz="1200" dirty="0"/>
          </a:p>
        </p:txBody>
      </p:sp>
    </p:spTree>
    <p:extLst>
      <p:ext uri="{BB962C8B-B14F-4D97-AF65-F5344CB8AC3E}">
        <p14:creationId xmlns:p14="http://schemas.microsoft.com/office/powerpoint/2010/main" val="877363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C1CA6FD-EB74-41EE-2F98-B203CEDC0F49}"/>
              </a:ext>
            </a:extLst>
          </p:cNvPr>
          <p:cNvSpPr txBox="1">
            <a:spLocks/>
          </p:cNvSpPr>
          <p:nvPr/>
        </p:nvSpPr>
        <p:spPr>
          <a:xfrm>
            <a:off x="2229667" y="1587245"/>
            <a:ext cx="8493125" cy="5111750"/>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buNone/>
              <a:defRPr/>
            </a:pPr>
            <a:endParaRPr lang="en-US" altLang="ja-JP" sz="1800" kern="0" dirty="0"/>
          </a:p>
        </p:txBody>
      </p:sp>
      <p:sp>
        <p:nvSpPr>
          <p:cNvPr id="4" name="タイトル 1">
            <a:extLst>
              <a:ext uri="{FF2B5EF4-FFF2-40B4-BE49-F238E27FC236}">
                <a16:creationId xmlns:a16="http://schemas.microsoft.com/office/drawing/2014/main" id="{9A447584-CC94-AE4D-1AFF-E81CE87D58D9}"/>
              </a:ext>
            </a:extLst>
          </p:cNvPr>
          <p:cNvSpPr txBox="1">
            <a:spLocks/>
          </p:cNvSpPr>
          <p:nvPr/>
        </p:nvSpPr>
        <p:spPr>
          <a:xfrm>
            <a:off x="2464545" y="151041"/>
            <a:ext cx="5111750" cy="757062"/>
          </a:xfrm>
          <a:prstGeom prst="rect">
            <a:avLst/>
          </a:prstGeom>
        </p:spPr>
        <p:txBody>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en-US" altLang="ja-JP" sz="4800" b="1" kern="0" dirty="0">
                <a:solidFill>
                  <a:schemeClr val="accent5">
                    <a:lumMod val="50000"/>
                  </a:schemeClr>
                </a:solidFill>
                <a:effectLst>
                  <a:outerShdw blurRad="38100" dist="38100" dir="2700000" algn="tl">
                    <a:srgbClr val="000000">
                      <a:alpha val="43137"/>
                    </a:srgbClr>
                  </a:outerShdw>
                </a:effectLst>
                <a:latin typeface="+mn-lt"/>
              </a:rPr>
              <a:t>The WOW factor</a:t>
            </a:r>
            <a:br>
              <a:rPr lang="en-US" altLang="ja-JP" kern="0" dirty="0">
                <a:solidFill>
                  <a:schemeClr val="accent5">
                    <a:lumMod val="50000"/>
                  </a:schemeClr>
                </a:solidFill>
                <a:effectLst>
                  <a:outerShdw blurRad="38100" dist="38100" dir="2700000" algn="tl">
                    <a:srgbClr val="000000">
                      <a:alpha val="43137"/>
                    </a:srgbClr>
                  </a:outerShdw>
                </a:effectLst>
                <a:latin typeface="+mn-lt"/>
              </a:rPr>
            </a:br>
            <a:endParaRPr lang="ja-JP" altLang="en-US" kern="0" dirty="0">
              <a:solidFill>
                <a:schemeClr val="accent5">
                  <a:lumMod val="50000"/>
                </a:schemeClr>
              </a:solidFill>
              <a:effectLst>
                <a:outerShdw blurRad="38100" dist="38100" dir="2700000" algn="tl">
                  <a:srgbClr val="000000">
                    <a:alpha val="43137"/>
                  </a:srgbClr>
                </a:outerShdw>
              </a:effectLst>
              <a:latin typeface="+mn-lt"/>
            </a:endParaRPr>
          </a:p>
        </p:txBody>
      </p:sp>
      <p:sp>
        <p:nvSpPr>
          <p:cNvPr id="5" name="正方形/長方形 4">
            <a:extLst>
              <a:ext uri="{FF2B5EF4-FFF2-40B4-BE49-F238E27FC236}">
                <a16:creationId xmlns:a16="http://schemas.microsoft.com/office/drawing/2014/main" id="{50BA657E-461A-F406-9B1B-1481A54BE84B}"/>
              </a:ext>
            </a:extLst>
          </p:cNvPr>
          <p:cNvSpPr/>
          <p:nvPr/>
        </p:nvSpPr>
        <p:spPr>
          <a:xfrm>
            <a:off x="9002627" y="4796752"/>
            <a:ext cx="2762296" cy="923330"/>
          </a:xfrm>
          <a:prstGeom prst="rect">
            <a:avLst/>
          </a:prstGeom>
          <a:noFill/>
        </p:spPr>
        <p:txBody>
          <a:bodyPr wrap="none">
            <a:spAutoFit/>
            <a:scene3d>
              <a:camera prst="perspectiveContrastingRightFacing"/>
              <a:lightRig rig="threePt" dir="t"/>
            </a:scene3d>
          </a:bodyPr>
          <a:lstStyle/>
          <a:p>
            <a:pPr algn="ctr">
              <a:defRPr/>
            </a:pPr>
            <a:r>
              <a:rPr lang="en-US" altLang="ja-JP" sz="5400" b="1" dirty="0">
                <a:ln w="12700" cmpd="sng">
                  <a:solidFill>
                    <a:schemeClr val="accent4"/>
                  </a:solidFill>
                  <a:prstDash val="solid"/>
                </a:ln>
                <a:solidFill>
                  <a:schemeClr val="accent5">
                    <a:lumMod val="50000"/>
                  </a:schemeClr>
                </a:solidFill>
              </a:rPr>
              <a:t>Enjoy!!!</a:t>
            </a:r>
            <a:endParaRPr lang="ja-JP" altLang="en-US" sz="5400" b="1" dirty="0">
              <a:ln w="12700" cmpd="sng">
                <a:solidFill>
                  <a:schemeClr val="accent4"/>
                </a:solidFill>
                <a:prstDash val="solid"/>
              </a:ln>
              <a:solidFill>
                <a:schemeClr val="accent5">
                  <a:lumMod val="50000"/>
                </a:schemeClr>
              </a:solidFill>
            </a:endParaRPr>
          </a:p>
        </p:txBody>
      </p:sp>
      <p:sp>
        <p:nvSpPr>
          <p:cNvPr id="6" name="正方形/長方形 5">
            <a:extLst>
              <a:ext uri="{FF2B5EF4-FFF2-40B4-BE49-F238E27FC236}">
                <a16:creationId xmlns:a16="http://schemas.microsoft.com/office/drawing/2014/main" id="{D762298D-0332-1EC5-E45B-89A095EC8F85}"/>
              </a:ext>
            </a:extLst>
          </p:cNvPr>
          <p:cNvSpPr/>
          <p:nvPr/>
        </p:nvSpPr>
        <p:spPr>
          <a:xfrm>
            <a:off x="230806" y="943146"/>
            <a:ext cx="11830013" cy="2431435"/>
          </a:xfrm>
          <a:prstGeom prst="rect">
            <a:avLst/>
          </a:prstGeom>
        </p:spPr>
        <p:txBody>
          <a:bodyPr wrap="square">
            <a:spAutoFit/>
          </a:bodyPr>
          <a:lstStyle/>
          <a:p>
            <a:pPr algn="just">
              <a:defRPr/>
            </a:pPr>
            <a:r>
              <a:rPr lang="en-US" altLang="ja-JP" sz="2400" dirty="0">
                <a:solidFill>
                  <a:schemeClr val="accent5">
                    <a:lumMod val="50000"/>
                  </a:schemeClr>
                </a:solidFill>
                <a:cs typeface="Arial" panose="020B0604020202020204" pitchFamily="34" charset="0"/>
              </a:rPr>
              <a:t>JVET </a:t>
            </a:r>
            <a:r>
              <a:rPr lang="en-US" altLang="ja-JP" sz="2400" b="1" dirty="0">
                <a:solidFill>
                  <a:schemeClr val="accent5">
                    <a:lumMod val="50000"/>
                  </a:schemeClr>
                </a:solidFill>
                <a:cs typeface="Arial" panose="020B0604020202020204" pitchFamily="34" charset="0"/>
              </a:rPr>
              <a:t>(</a:t>
            </a:r>
            <a:r>
              <a:rPr kumimoji="1" lang="en-US" altLang="ja-JP" sz="2400" b="1" dirty="0">
                <a:solidFill>
                  <a:schemeClr val="accent6">
                    <a:lumMod val="25000"/>
                  </a:schemeClr>
                </a:solidFill>
              </a:rPr>
              <a:t>Japanese Volunteer‘s Expert Team</a:t>
            </a:r>
            <a:r>
              <a:rPr kumimoji="1" lang="en-US" altLang="ja-JP" sz="2400" b="1" dirty="0">
                <a:solidFill>
                  <a:schemeClr val="accent5">
                    <a:lumMod val="50000"/>
                  </a:schemeClr>
                </a:solidFill>
              </a:rPr>
              <a:t>)</a:t>
            </a:r>
            <a:r>
              <a:rPr lang="en-US" altLang="ja-JP" sz="2400" dirty="0">
                <a:solidFill>
                  <a:schemeClr val="accent5">
                    <a:lumMod val="50000"/>
                  </a:schemeClr>
                </a:solidFill>
                <a:cs typeface="Arial" panose="020B0604020202020204" pitchFamily="34" charset="0"/>
              </a:rPr>
              <a:t> has been trying to insert “</a:t>
            </a:r>
            <a:r>
              <a:rPr lang="en-US" altLang="ja-JP" sz="2400" b="1" dirty="0">
                <a:solidFill>
                  <a:schemeClr val="accent5">
                    <a:lumMod val="50000"/>
                  </a:schemeClr>
                </a:solidFill>
                <a:cs typeface="Arial" panose="020B0604020202020204" pitchFamily="34" charset="0"/>
              </a:rPr>
              <a:t>WOW factors</a:t>
            </a:r>
            <a:r>
              <a:rPr lang="en-US" altLang="ja-JP" sz="2400" dirty="0">
                <a:solidFill>
                  <a:schemeClr val="accent5">
                    <a:lumMod val="50000"/>
                  </a:schemeClr>
                </a:solidFill>
                <a:cs typeface="Arial" panose="020B0604020202020204" pitchFamily="34" charset="0"/>
              </a:rPr>
              <a:t>” into the tools/modules in </a:t>
            </a:r>
            <a:r>
              <a:rPr lang="en-US" altLang="ja-JP" sz="2400" b="1" dirty="0">
                <a:solidFill>
                  <a:schemeClr val="accent5">
                    <a:lumMod val="50000"/>
                  </a:schemeClr>
                </a:solidFill>
                <a:cs typeface="Arial" panose="020B0604020202020204" pitchFamily="34" charset="0"/>
              </a:rPr>
              <a:t>STEAM-NST </a:t>
            </a:r>
            <a:r>
              <a:rPr lang="en-US" altLang="ja-JP" sz="2400" dirty="0">
                <a:solidFill>
                  <a:schemeClr val="accent5">
                    <a:lumMod val="50000"/>
                  </a:schemeClr>
                </a:solidFill>
                <a:cs typeface="Arial" panose="020B0604020202020204" pitchFamily="34" charset="0"/>
              </a:rPr>
              <a:t>education track and has been sharing our experiences with member countries under the IAEA-Technical Cooperation Program, using an information platform called </a:t>
            </a:r>
            <a:r>
              <a:rPr lang="en-US" altLang="ja-JP" sz="2800" b="1" dirty="0">
                <a:solidFill>
                  <a:schemeClr val="tx2">
                    <a:lumMod val="60000"/>
                    <a:lumOff val="40000"/>
                  </a:schemeClr>
                </a:solidFill>
                <a:effectLst>
                  <a:outerShdw blurRad="38100" dist="38100" dir="2700000" algn="tl">
                    <a:srgbClr val="000000">
                      <a:alpha val="43137"/>
                    </a:srgbClr>
                  </a:outerShdw>
                </a:effectLst>
                <a:cs typeface="Arial" panose="020B0604020202020204" pitchFamily="34" charset="0"/>
              </a:rPr>
              <a:t>RADI</a:t>
            </a:r>
            <a:r>
              <a:rPr lang="en-US" altLang="ja-JP" sz="2400" dirty="0">
                <a:solidFill>
                  <a:schemeClr val="accent5">
                    <a:lumMod val="50000"/>
                  </a:schemeClr>
                </a:solidFill>
                <a:cs typeface="Arial" panose="020B0604020202020204" pitchFamily="34" charset="0"/>
              </a:rPr>
              <a:t>.</a:t>
            </a:r>
            <a:r>
              <a:rPr lang="en-US" altLang="ja-JP" sz="2400" b="1" dirty="0">
                <a:solidFill>
                  <a:schemeClr val="accent5">
                    <a:lumMod val="50000"/>
                  </a:schemeClr>
                </a:solidFill>
                <a:cs typeface="Arial" panose="020B0604020202020204" pitchFamily="34" charset="0"/>
              </a:rPr>
              <a:t> We continue and develop</a:t>
            </a:r>
            <a:r>
              <a:rPr lang="ja-JP" altLang="en-US" sz="2400" b="1" dirty="0">
                <a:solidFill>
                  <a:schemeClr val="accent5">
                    <a:lumMod val="50000"/>
                  </a:schemeClr>
                </a:solidFill>
                <a:cs typeface="Arial" panose="020B0604020202020204" pitchFamily="34" charset="0"/>
              </a:rPr>
              <a:t> </a:t>
            </a:r>
            <a:r>
              <a:rPr lang="en-US" altLang="ja-JP" sz="2400" b="1" dirty="0">
                <a:solidFill>
                  <a:schemeClr val="accent5">
                    <a:lumMod val="50000"/>
                  </a:schemeClr>
                </a:solidFill>
                <a:cs typeface="Arial" panose="020B0604020202020204" pitchFamily="34" charset="0"/>
              </a:rPr>
              <a:t>our activity under receiving feedback from and collaboration with member countries in the Asia-Pacific region.</a:t>
            </a:r>
            <a:r>
              <a:rPr lang="en-US" altLang="ja-JP" sz="2000" b="1" dirty="0">
                <a:solidFill>
                  <a:schemeClr val="accent5">
                    <a:lumMod val="50000"/>
                  </a:schemeClr>
                </a:solidFill>
                <a:cs typeface="Arial" panose="020B0604020202020204" pitchFamily="34" charset="0"/>
              </a:rPr>
              <a:t> </a:t>
            </a:r>
          </a:p>
        </p:txBody>
      </p:sp>
      <p:pic>
        <p:nvPicPr>
          <p:cNvPr id="7" name="図 4">
            <a:extLst>
              <a:ext uri="{FF2B5EF4-FFF2-40B4-BE49-F238E27FC236}">
                <a16:creationId xmlns:a16="http://schemas.microsoft.com/office/drawing/2014/main" id="{8579678D-A822-E1F4-4F65-4327577C17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9" y="3280399"/>
            <a:ext cx="4346551" cy="247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F5735C36-5C96-D2E8-0FDB-E0CBB865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80" y="4322677"/>
            <a:ext cx="3583861" cy="20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a:extLst>
              <a:ext uri="{FF2B5EF4-FFF2-40B4-BE49-F238E27FC236}">
                <a16:creationId xmlns:a16="http://schemas.microsoft.com/office/drawing/2014/main" id="{66D49B99-8D4C-30BC-0269-5E9190E96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637" y="2971598"/>
            <a:ext cx="212725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7">
            <a:extLst>
              <a:ext uri="{FF2B5EF4-FFF2-40B4-BE49-F238E27FC236}">
                <a16:creationId xmlns:a16="http://schemas.microsoft.com/office/drawing/2014/main" id="{D5DA2397-4E86-E28E-2FD2-5670DB9F1E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75095" y="2988542"/>
            <a:ext cx="2535919" cy="155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9D2F7B78-0E38-5001-66E2-57C402BCC125}"/>
              </a:ext>
            </a:extLst>
          </p:cNvPr>
          <p:cNvSpPr/>
          <p:nvPr/>
        </p:nvSpPr>
        <p:spPr>
          <a:xfrm>
            <a:off x="9192706" y="3618504"/>
            <a:ext cx="1915910" cy="923330"/>
          </a:xfrm>
          <a:prstGeom prst="rect">
            <a:avLst/>
          </a:prstGeom>
          <a:noFill/>
        </p:spPr>
        <p:txBody>
          <a:bodyPr wrap="none">
            <a:spAutoFit/>
            <a:scene3d>
              <a:camera prst="isometricOffAxis2Left"/>
              <a:lightRig rig="threePt" dir="t"/>
            </a:scene3d>
          </a:bodyPr>
          <a:lstStyle/>
          <a:p>
            <a:pPr algn="ctr">
              <a:defRPr/>
            </a:pPr>
            <a:r>
              <a:rPr lang="en-US" altLang="ja-JP" sz="5400" b="1" dirty="0">
                <a:ln w="6600">
                  <a:solidFill>
                    <a:schemeClr val="accent2"/>
                  </a:solidFill>
                  <a:prstDash val="solid"/>
                </a:ln>
                <a:solidFill>
                  <a:srgbClr val="FFFFFF"/>
                </a:solidFill>
                <a:effectLst>
                  <a:outerShdw dist="38100" dir="2700000" algn="tl" rotWithShape="0">
                    <a:schemeClr val="accent2"/>
                  </a:outerShdw>
                </a:effectLst>
              </a:rPr>
              <a:t>Fun!!</a:t>
            </a:r>
            <a:endParaRPr lang="ja-JP" alt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図 10">
            <a:extLst>
              <a:ext uri="{FF2B5EF4-FFF2-40B4-BE49-F238E27FC236}">
                <a16:creationId xmlns:a16="http://schemas.microsoft.com/office/drawing/2014/main" id="{0BFFB07A-A1CD-6C0D-57B8-8BF17C9BBA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130" y="4836987"/>
            <a:ext cx="2393999" cy="146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3">
            <a:extLst>
              <a:ext uri="{FF2B5EF4-FFF2-40B4-BE49-F238E27FC236}">
                <a16:creationId xmlns:a16="http://schemas.microsoft.com/office/drawing/2014/main" id="{678940D3-187E-8209-2256-B24E3F611D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8825" y="3286513"/>
            <a:ext cx="23669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2265FFD3-67CA-7A40-E5F9-97463AF48996}"/>
              </a:ext>
            </a:extLst>
          </p:cNvPr>
          <p:cNvSpPr/>
          <p:nvPr/>
        </p:nvSpPr>
        <p:spPr>
          <a:xfrm>
            <a:off x="230807" y="3995830"/>
            <a:ext cx="4657546" cy="1107996"/>
          </a:xfrm>
          <a:prstGeom prst="rect">
            <a:avLst/>
          </a:prstGeom>
          <a:noFill/>
        </p:spPr>
        <p:txBody>
          <a:bodyPr>
            <a:spAutoFit/>
            <a:scene3d>
              <a:camera prst="isometricOffAxis2Right"/>
              <a:lightRig rig="threePt" dir="t"/>
            </a:scene3d>
          </a:bodyPr>
          <a:lstStyle/>
          <a:p>
            <a:pPr algn="ctr">
              <a:defRPr/>
            </a:pPr>
            <a:r>
              <a:rPr lang="en-US" altLang="ja-JP" sz="6600" b="1" dirty="0">
                <a:ln w="12700">
                  <a:solidFill>
                    <a:schemeClr val="accent1"/>
                  </a:solidFill>
                  <a:prstDash val="solid"/>
                </a:ln>
                <a:solidFill>
                  <a:srgbClr val="FF3399"/>
                </a:solidFill>
                <a:effectLst>
                  <a:outerShdw dist="38100" dir="2640000" algn="bl" rotWithShape="0">
                    <a:schemeClr val="accent1"/>
                  </a:outerShdw>
                </a:effectLst>
              </a:rPr>
              <a:t>Motivate</a:t>
            </a:r>
            <a:r>
              <a:rPr lang="en-US" altLang="ja-JP" sz="6000" b="1" dirty="0">
                <a:ln w="12700">
                  <a:solidFill>
                    <a:schemeClr val="accent1"/>
                  </a:solidFill>
                  <a:prstDash val="solid"/>
                </a:ln>
                <a:solidFill>
                  <a:srgbClr val="FF3399"/>
                </a:solidFill>
                <a:effectLst>
                  <a:outerShdw dist="38100" dir="2640000" algn="bl" rotWithShape="0">
                    <a:schemeClr val="accent1"/>
                  </a:outerShdw>
                </a:effectLst>
              </a:rPr>
              <a:t>!</a:t>
            </a:r>
          </a:p>
        </p:txBody>
      </p:sp>
      <p:sp>
        <p:nvSpPr>
          <p:cNvPr id="18" name="テキスト ボックス 17">
            <a:extLst>
              <a:ext uri="{FF2B5EF4-FFF2-40B4-BE49-F238E27FC236}">
                <a16:creationId xmlns:a16="http://schemas.microsoft.com/office/drawing/2014/main" id="{C727C709-7D88-DD61-7EBA-D25836ECFF9C}"/>
              </a:ext>
            </a:extLst>
          </p:cNvPr>
          <p:cNvSpPr txBox="1"/>
          <p:nvPr/>
        </p:nvSpPr>
        <p:spPr>
          <a:xfrm>
            <a:off x="7814630" y="174445"/>
            <a:ext cx="3950293" cy="369332"/>
          </a:xfrm>
          <a:prstGeom prst="rect">
            <a:avLst/>
          </a:prstGeom>
          <a:noFill/>
        </p:spPr>
        <p:txBody>
          <a:bodyPr wrap="square">
            <a:spAutoFit/>
          </a:bodyPr>
          <a:lstStyle/>
          <a:p>
            <a:r>
              <a:rPr lang="en-US" altLang="ja-JP" u="sng" dirty="0">
                <a:solidFill>
                  <a:schemeClr val="tx2">
                    <a:lumMod val="75000"/>
                  </a:schemeClr>
                </a:solidFill>
                <a:hlinkClick r:id="rId8">
                  <a:extLst>
                    <a:ext uri="{A12FA001-AC4F-418D-AE19-62706E023703}">
                      <ahyp:hlinkClr xmlns:ahyp="http://schemas.microsoft.com/office/drawing/2018/hyperlinkcolor" val="tx"/>
                    </a:ext>
                  </a:extLst>
                </a:hlinkClick>
              </a:rPr>
              <a:t>[Japanese] http://www.radi-edu.jp/</a:t>
            </a:r>
            <a:endParaRPr lang="en-US" altLang="ja-JP" u="sng" dirty="0">
              <a:solidFill>
                <a:schemeClr val="tx2">
                  <a:lumMod val="75000"/>
                </a:schemeClr>
              </a:solidFill>
            </a:endParaRPr>
          </a:p>
        </p:txBody>
      </p:sp>
      <p:sp>
        <p:nvSpPr>
          <p:cNvPr id="19" name="テキスト ボックス 18">
            <a:extLst>
              <a:ext uri="{FF2B5EF4-FFF2-40B4-BE49-F238E27FC236}">
                <a16:creationId xmlns:a16="http://schemas.microsoft.com/office/drawing/2014/main" id="{501B9DFB-9868-4510-4D83-88AF427B7630}"/>
              </a:ext>
            </a:extLst>
          </p:cNvPr>
          <p:cNvSpPr txBox="1"/>
          <p:nvPr/>
        </p:nvSpPr>
        <p:spPr>
          <a:xfrm>
            <a:off x="7814630" y="572410"/>
            <a:ext cx="3950293" cy="369332"/>
          </a:xfrm>
          <a:prstGeom prst="rect">
            <a:avLst/>
          </a:prstGeom>
          <a:noFill/>
        </p:spPr>
        <p:txBody>
          <a:bodyPr wrap="square">
            <a:spAutoFit/>
          </a:bodyPr>
          <a:lstStyle/>
          <a:p>
            <a:r>
              <a:rPr lang="en-US" altLang="ja-JP" u="sng" dirty="0">
                <a:solidFill>
                  <a:schemeClr val="tx2">
                    <a:lumMod val="75000"/>
                  </a:schemeClr>
                </a:solidFill>
              </a:rPr>
              <a:t>[English] http://www.radi-edu.jp/en/</a:t>
            </a:r>
            <a:endParaRPr lang="ja-JP" altLang="en-US" u="sng" dirty="0">
              <a:solidFill>
                <a:schemeClr val="tx2">
                  <a:lumMod val="75000"/>
                </a:schemeClr>
              </a:solidFill>
            </a:endParaRPr>
          </a:p>
        </p:txBody>
      </p:sp>
      <p:pic>
        <p:nvPicPr>
          <p:cNvPr id="14" name="図 13">
            <a:extLst>
              <a:ext uri="{FF2B5EF4-FFF2-40B4-BE49-F238E27FC236}">
                <a16:creationId xmlns:a16="http://schemas.microsoft.com/office/drawing/2014/main" id="{7F6EBAED-3026-18AF-6966-ADC4500EDD0B}"/>
              </a:ext>
            </a:extLst>
          </p:cNvPr>
          <p:cNvPicPr>
            <a:picLocks noChangeAspect="1"/>
          </p:cNvPicPr>
          <p:nvPr/>
        </p:nvPicPr>
        <p:blipFill>
          <a:blip r:embed="rId9"/>
          <a:stretch>
            <a:fillRect/>
          </a:stretch>
        </p:blipFill>
        <p:spPr>
          <a:xfrm>
            <a:off x="147874" y="129556"/>
            <a:ext cx="1863547" cy="430983"/>
          </a:xfrm>
          <a:prstGeom prst="rect">
            <a:avLst/>
          </a:prstGeom>
        </p:spPr>
      </p:pic>
      <p:sp>
        <p:nvSpPr>
          <p:cNvPr id="20" name="テキスト ボックス 19">
            <a:extLst>
              <a:ext uri="{FF2B5EF4-FFF2-40B4-BE49-F238E27FC236}">
                <a16:creationId xmlns:a16="http://schemas.microsoft.com/office/drawing/2014/main" id="{AB6FD7CB-3C13-7CE7-A7F9-EC65ACE80977}"/>
              </a:ext>
            </a:extLst>
          </p:cNvPr>
          <p:cNvSpPr txBox="1"/>
          <p:nvPr/>
        </p:nvSpPr>
        <p:spPr>
          <a:xfrm>
            <a:off x="1737803" y="6371414"/>
            <a:ext cx="8493125"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15" name="スライド番号プレースホルダー 2">
            <a:extLst>
              <a:ext uri="{FF2B5EF4-FFF2-40B4-BE49-F238E27FC236}">
                <a16:creationId xmlns:a16="http://schemas.microsoft.com/office/drawing/2014/main" id="{C00DFC9F-3236-45D4-326F-3C47DB66C70A}"/>
              </a:ext>
            </a:extLst>
          </p:cNvPr>
          <p:cNvSpPr>
            <a:spLocks noGrp="1"/>
          </p:cNvSpPr>
          <p:nvPr>
            <p:ph type="sldNum" sz="quarter" idx="12"/>
          </p:nvPr>
        </p:nvSpPr>
        <p:spPr>
          <a:xfrm>
            <a:off x="10414905" y="6387089"/>
            <a:ext cx="420823" cy="437648"/>
          </a:xfrm>
        </p:spPr>
        <p:txBody>
          <a:bodyPr/>
          <a:lstStyle/>
          <a:p>
            <a:fld id="{C91C4046-50BF-425F-A9C7-381765CCC49B}" type="slidenum">
              <a:rPr kumimoji="1" lang="ja-JP" altLang="en-US" smtClean="0"/>
              <a:t>2</a:t>
            </a:fld>
            <a:endParaRPr kumimoji="1" lang="ja-JP" altLang="en-US"/>
          </a:p>
        </p:txBody>
      </p:sp>
    </p:spTree>
    <p:extLst>
      <p:ext uri="{BB962C8B-B14F-4D97-AF65-F5344CB8AC3E}">
        <p14:creationId xmlns:p14="http://schemas.microsoft.com/office/powerpoint/2010/main" val="319394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EBC4D3E4-477A-E6F1-FC4C-9784C9E171D6}"/>
              </a:ext>
            </a:extLst>
          </p:cNvPr>
          <p:cNvSpPr>
            <a:spLocks noGrp="1"/>
          </p:cNvSpPr>
          <p:nvPr>
            <p:ph idx="1"/>
          </p:nvPr>
        </p:nvSpPr>
        <p:spPr>
          <a:xfrm>
            <a:off x="7750431" y="838053"/>
            <a:ext cx="3950157" cy="5527253"/>
          </a:xfrm>
        </p:spPr>
        <p:txBody>
          <a:bodyPr>
            <a:normAutofit fontScale="92500" lnSpcReduction="20000"/>
          </a:bodyPr>
          <a:lstStyle/>
          <a:p>
            <a:pPr>
              <a:buClr>
                <a:schemeClr val="accent2">
                  <a:lumMod val="50000"/>
                </a:schemeClr>
              </a:buClr>
              <a:buFont typeface="Wingdings" panose="05000000000000000000" pitchFamily="2" charset="2"/>
              <a:buChar char="l"/>
            </a:pPr>
            <a:r>
              <a:rPr lang="en-GB" altLang="ja-JP" sz="2400" b="1" dirty="0">
                <a:solidFill>
                  <a:schemeClr val="accent6">
                    <a:lumMod val="25000"/>
                  </a:schemeClr>
                </a:solidFill>
                <a:effectLst>
                  <a:outerShdw blurRad="38100" dist="38100" dir="2700000" algn="tl">
                    <a:srgbClr val="000000">
                      <a:alpha val="43137"/>
                    </a:srgbClr>
                  </a:outerShdw>
                </a:effectLst>
                <a:latin typeface="+mj-lt"/>
                <a:ea typeface="Calibri" panose="020F0502020204030204" pitchFamily="34" charset="0"/>
                <a:cs typeface="Calibri" panose="020F0502020204030204" pitchFamily="34" charset="0"/>
              </a:rPr>
              <a:t>JVET</a:t>
            </a:r>
            <a:r>
              <a:rPr lang="en-GB" altLang="ja-JP" dirty="0">
                <a:solidFill>
                  <a:schemeClr val="accent5">
                    <a:lumMod val="50000"/>
                  </a:schemeClr>
                </a:solidFill>
                <a:latin typeface="+mj-lt"/>
                <a:ea typeface="Calibri" panose="020F0502020204030204" pitchFamily="34" charset="0"/>
                <a:cs typeface="Calibri" panose="020F0502020204030204" pitchFamily="34" charset="0"/>
              </a:rPr>
              <a:t> </a:t>
            </a:r>
            <a:r>
              <a:rPr lang="en-GB" altLang="ja-JP" sz="1800" dirty="0">
                <a:solidFill>
                  <a:schemeClr val="accent5">
                    <a:lumMod val="50000"/>
                  </a:schemeClr>
                </a:solidFill>
                <a:effectLst/>
                <a:latin typeface="+mj-lt"/>
                <a:ea typeface="Calibri" panose="020F0502020204030204" pitchFamily="34" charset="0"/>
                <a:cs typeface="Calibri" panose="020F0502020204030204" pitchFamily="34" charset="0"/>
              </a:rPr>
              <a:t>(</a:t>
            </a:r>
            <a:r>
              <a:rPr lang="en-GB" altLang="ja-JP" sz="2200" b="1" dirty="0">
                <a:solidFill>
                  <a:schemeClr val="accent5">
                    <a:lumMod val="50000"/>
                  </a:schemeClr>
                </a:solidFill>
                <a:effectLst/>
                <a:latin typeface="+mj-lt"/>
                <a:ea typeface="Calibri" panose="020F0502020204030204" pitchFamily="34" charset="0"/>
                <a:cs typeface="Calibri" panose="020F0502020204030204" pitchFamily="34" charset="0"/>
              </a:rPr>
              <a:t>Japanese Volunteer’s Expert Team</a:t>
            </a:r>
            <a:r>
              <a:rPr lang="en-GB" altLang="ja-JP" sz="1800" dirty="0">
                <a:solidFill>
                  <a:schemeClr val="accent5">
                    <a:lumMod val="50000"/>
                  </a:schemeClr>
                </a:solidFill>
                <a:effectLst/>
                <a:latin typeface="+mj-lt"/>
                <a:ea typeface="Calibri" panose="020F0502020204030204" pitchFamily="34" charset="0"/>
                <a:cs typeface="Calibri" panose="020F0502020204030204" pitchFamily="34" charset="0"/>
              </a:rPr>
              <a:t>)</a:t>
            </a:r>
            <a:r>
              <a:rPr lang="en-GB" altLang="ja-JP" sz="2400" dirty="0">
                <a:solidFill>
                  <a:schemeClr val="accent5">
                    <a:lumMod val="50000"/>
                  </a:schemeClr>
                </a:solidFill>
                <a:latin typeface="+mj-lt"/>
                <a:ea typeface="Calibri" panose="020F0502020204030204" pitchFamily="34" charset="0"/>
                <a:cs typeface="Calibri" panose="020F0502020204030204" pitchFamily="34" charset="0"/>
              </a:rPr>
              <a:t>; </a:t>
            </a:r>
            <a:r>
              <a:rPr lang="en-GB" altLang="ja-JP" sz="2400" u="sng" dirty="0">
                <a:solidFill>
                  <a:schemeClr val="accent5">
                    <a:lumMod val="50000"/>
                  </a:schemeClr>
                </a:solidFill>
                <a:effectLst/>
                <a:latin typeface="+mj-lt"/>
                <a:ea typeface="Calibri" panose="020F0502020204030204" pitchFamily="34" charset="0"/>
                <a:cs typeface="Calibri" panose="020F0502020204030204" pitchFamily="34" charset="0"/>
              </a:rPr>
              <a:t>originally a team of volunteers</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 joining  </a:t>
            </a:r>
            <a:r>
              <a:rPr lang="en-GB" altLang="ja-JP" sz="2400" b="1" dirty="0">
                <a:solidFill>
                  <a:schemeClr val="accent5">
                    <a:lumMod val="50000"/>
                  </a:schemeClr>
                </a:solidFill>
                <a:effectLst/>
                <a:latin typeface="+mj-lt"/>
                <a:ea typeface="Calibri" panose="020F0502020204030204" pitchFamily="34" charset="0"/>
                <a:cs typeface="Calibri" panose="020F0502020204030204" pitchFamily="34" charset="0"/>
              </a:rPr>
              <a:t>Technical Cooperation Programmes of IAEA </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etc., </a:t>
            </a:r>
            <a:r>
              <a:rPr lang="en-GB" altLang="ja-JP" sz="2400" dirty="0">
                <a:solidFill>
                  <a:schemeClr val="accent5">
                    <a:lumMod val="50000"/>
                  </a:schemeClr>
                </a:solidFill>
                <a:latin typeface="+mj-lt"/>
                <a:ea typeface="Calibri" panose="020F0502020204030204" pitchFamily="34" charset="0"/>
                <a:cs typeface="Calibri" panose="020F0502020204030204" pitchFamily="34" charset="0"/>
              </a:rPr>
              <a:t>from</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 2012. </a:t>
            </a:r>
          </a:p>
          <a:p>
            <a:pPr>
              <a:buClr>
                <a:schemeClr val="accent2">
                  <a:lumMod val="50000"/>
                </a:schemeClr>
              </a:buClr>
              <a:buFont typeface="Wingdings" panose="05000000000000000000" pitchFamily="2" charset="2"/>
              <a:buChar char="l"/>
            </a:pPr>
            <a:endPar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endParaRPr>
          </a:p>
          <a:p>
            <a:pPr>
              <a:buClr>
                <a:schemeClr val="accent2">
                  <a:lumMod val="50000"/>
                </a:schemeClr>
              </a:buClr>
              <a:buFont typeface="Wingdings" panose="05000000000000000000" pitchFamily="2" charset="2"/>
              <a:buChar char="l"/>
            </a:pP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The core activity of JVET;  </a:t>
            </a:r>
            <a:r>
              <a:rPr lang="en-GB" altLang="ja-JP" sz="2400" b="1" dirty="0">
                <a:solidFill>
                  <a:schemeClr val="accent5">
                    <a:lumMod val="50000"/>
                  </a:schemeClr>
                </a:solidFill>
                <a:effectLst/>
                <a:latin typeface="+mj-lt"/>
                <a:ea typeface="Calibri" panose="020F0502020204030204" pitchFamily="34" charset="0"/>
                <a:cs typeface="Calibri" panose="020F0502020204030204" pitchFamily="34" charset="0"/>
              </a:rPr>
              <a:t>training of secondary school students and teachers</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 in the Asia-Pacific region. </a:t>
            </a:r>
          </a:p>
          <a:p>
            <a:pPr>
              <a:buClr>
                <a:schemeClr val="accent2">
                  <a:lumMod val="50000"/>
                </a:schemeClr>
              </a:buClr>
              <a:buFont typeface="Wingdings" panose="05000000000000000000" pitchFamily="2" charset="2"/>
              <a:buChar char="l"/>
            </a:pPr>
            <a:endPar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endParaRPr>
          </a:p>
          <a:p>
            <a:pPr>
              <a:buClr>
                <a:schemeClr val="accent2">
                  <a:lumMod val="50000"/>
                </a:schemeClr>
              </a:buClr>
              <a:buFont typeface="Wingdings" panose="05000000000000000000" pitchFamily="2" charset="2"/>
              <a:buChar char="l"/>
            </a:pPr>
            <a:r>
              <a:rPr lang="en-GB" altLang="ja-JP" sz="2400" dirty="0">
                <a:solidFill>
                  <a:schemeClr val="accent5">
                    <a:lumMod val="50000"/>
                  </a:schemeClr>
                </a:solidFill>
                <a:latin typeface="+mj-lt"/>
                <a:ea typeface="Calibri" panose="020F0502020204030204" pitchFamily="34" charset="0"/>
                <a:cs typeface="Calibri" panose="020F0502020204030204" pitchFamily="34" charset="0"/>
              </a:rPr>
              <a:t>N</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ow expanding the scope to </a:t>
            </a:r>
            <a:r>
              <a:rPr lang="en-GB" altLang="ja-JP" sz="2400" b="1" dirty="0">
                <a:solidFill>
                  <a:schemeClr val="accent5">
                    <a:lumMod val="50000"/>
                  </a:schemeClr>
                </a:solidFill>
                <a:effectLst/>
                <a:latin typeface="+mj-lt"/>
                <a:ea typeface="Calibri" panose="020F0502020204030204" pitchFamily="34" charset="0"/>
                <a:cs typeface="Calibri" panose="020F0502020204030204" pitchFamily="34" charset="0"/>
              </a:rPr>
              <a:t>university and postgraduate students</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 as well as </a:t>
            </a:r>
            <a:r>
              <a:rPr lang="en-GB" altLang="ja-JP" sz="2400" b="1" dirty="0">
                <a:solidFill>
                  <a:schemeClr val="accent5">
                    <a:lumMod val="50000"/>
                  </a:schemeClr>
                </a:solidFill>
                <a:effectLst/>
                <a:latin typeface="+mj-lt"/>
                <a:ea typeface="Calibri" panose="020F0502020204030204" pitchFamily="34" charset="0"/>
                <a:cs typeface="Calibri" panose="020F0502020204030204" pitchFamily="34" charset="0"/>
              </a:rPr>
              <a:t>young professionals</a:t>
            </a:r>
            <a:r>
              <a:rPr lang="en-GB" altLang="ja-JP" sz="2400" dirty="0">
                <a:solidFill>
                  <a:schemeClr val="accent5">
                    <a:lumMod val="50000"/>
                  </a:schemeClr>
                </a:solidFill>
                <a:effectLst/>
                <a:latin typeface="+mj-lt"/>
                <a:ea typeface="Calibri" panose="020F0502020204030204" pitchFamily="34" charset="0"/>
                <a:cs typeface="Calibri" panose="020F0502020204030204" pitchFamily="34" charset="0"/>
              </a:rPr>
              <a:t>. </a:t>
            </a:r>
            <a:endParaRPr lang="ja-JP" altLang="ja-JP" sz="2400" dirty="0">
              <a:solidFill>
                <a:schemeClr val="accent5">
                  <a:lumMod val="50000"/>
                </a:schemeClr>
              </a:solidFill>
              <a:effectLst/>
              <a:latin typeface="+mj-lt"/>
              <a:ea typeface="Times New Roman" panose="02020603050405020304" pitchFamily="18" charset="0"/>
              <a:cs typeface="Calibri" panose="020F0502020204030204" pitchFamily="34" charset="0"/>
            </a:endParaRPr>
          </a:p>
        </p:txBody>
      </p:sp>
      <p:pic>
        <p:nvPicPr>
          <p:cNvPr id="8" name="図 7">
            <a:extLst>
              <a:ext uri="{FF2B5EF4-FFF2-40B4-BE49-F238E27FC236}">
                <a16:creationId xmlns:a16="http://schemas.microsoft.com/office/drawing/2014/main" id="{2E3A49BB-62DA-89D6-2C76-ECFE84FD1AE7}"/>
              </a:ext>
            </a:extLst>
          </p:cNvPr>
          <p:cNvPicPr>
            <a:picLocks noChangeAspect="1"/>
          </p:cNvPicPr>
          <p:nvPr/>
        </p:nvPicPr>
        <p:blipFill>
          <a:blip r:embed="rId2"/>
          <a:stretch>
            <a:fillRect/>
          </a:stretch>
        </p:blipFill>
        <p:spPr>
          <a:xfrm>
            <a:off x="352085" y="393588"/>
            <a:ext cx="7398346" cy="5527252"/>
          </a:xfrm>
          <a:prstGeom prst="rect">
            <a:avLst/>
          </a:prstGeom>
        </p:spPr>
      </p:pic>
      <p:pic>
        <p:nvPicPr>
          <p:cNvPr id="2" name="図 1">
            <a:extLst>
              <a:ext uri="{FF2B5EF4-FFF2-40B4-BE49-F238E27FC236}">
                <a16:creationId xmlns:a16="http://schemas.microsoft.com/office/drawing/2014/main" id="{28C29F01-7585-3C74-D0B4-85EA21C8C7EF}"/>
              </a:ext>
            </a:extLst>
          </p:cNvPr>
          <p:cNvPicPr>
            <a:picLocks noChangeAspect="1"/>
          </p:cNvPicPr>
          <p:nvPr/>
        </p:nvPicPr>
        <p:blipFill>
          <a:blip r:embed="rId3"/>
          <a:stretch>
            <a:fillRect/>
          </a:stretch>
        </p:blipFill>
        <p:spPr>
          <a:xfrm>
            <a:off x="10035582" y="159028"/>
            <a:ext cx="1863547" cy="430983"/>
          </a:xfrm>
          <a:prstGeom prst="rect">
            <a:avLst/>
          </a:prstGeom>
        </p:spPr>
      </p:pic>
      <p:sp>
        <p:nvSpPr>
          <p:cNvPr id="3" name="テキスト ボックス 2">
            <a:extLst>
              <a:ext uri="{FF2B5EF4-FFF2-40B4-BE49-F238E27FC236}">
                <a16:creationId xmlns:a16="http://schemas.microsoft.com/office/drawing/2014/main" id="{8B30F4B8-8296-EF51-6A74-37DE49054323}"/>
              </a:ext>
            </a:extLst>
          </p:cNvPr>
          <p:cNvSpPr txBox="1"/>
          <p:nvPr/>
        </p:nvSpPr>
        <p:spPr>
          <a:xfrm>
            <a:off x="1699404" y="6374291"/>
            <a:ext cx="8505645"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4" name="スライド番号プレースホルダー 2">
            <a:extLst>
              <a:ext uri="{FF2B5EF4-FFF2-40B4-BE49-F238E27FC236}">
                <a16:creationId xmlns:a16="http://schemas.microsoft.com/office/drawing/2014/main" id="{266E361B-99FD-B286-AE23-7E9F93697A12}"/>
              </a:ext>
            </a:extLst>
          </p:cNvPr>
          <p:cNvSpPr>
            <a:spLocks noGrp="1"/>
          </p:cNvSpPr>
          <p:nvPr>
            <p:ph type="sldNum" sz="quarter" idx="12"/>
          </p:nvPr>
        </p:nvSpPr>
        <p:spPr>
          <a:xfrm>
            <a:off x="10414905" y="6387089"/>
            <a:ext cx="420823" cy="437648"/>
          </a:xfrm>
        </p:spPr>
        <p:txBody>
          <a:bodyPr/>
          <a:lstStyle/>
          <a:p>
            <a:fld id="{C91C4046-50BF-425F-A9C7-381765CCC49B}" type="slidenum">
              <a:rPr kumimoji="1" lang="ja-JP" altLang="en-US" smtClean="0"/>
              <a:t>3</a:t>
            </a:fld>
            <a:endParaRPr kumimoji="1" lang="ja-JP" altLang="en-US"/>
          </a:p>
        </p:txBody>
      </p:sp>
      <p:sp>
        <p:nvSpPr>
          <p:cNvPr id="6" name="テキスト ボックス 5">
            <a:extLst>
              <a:ext uri="{FF2B5EF4-FFF2-40B4-BE49-F238E27FC236}">
                <a16:creationId xmlns:a16="http://schemas.microsoft.com/office/drawing/2014/main" id="{B183CC5D-BA40-5F83-BEE1-E03967B74791}"/>
              </a:ext>
            </a:extLst>
          </p:cNvPr>
          <p:cNvSpPr txBox="1"/>
          <p:nvPr/>
        </p:nvSpPr>
        <p:spPr>
          <a:xfrm>
            <a:off x="2046617" y="24256"/>
            <a:ext cx="6094562" cy="369332"/>
          </a:xfrm>
          <a:prstGeom prst="rect">
            <a:avLst/>
          </a:prstGeom>
          <a:noFill/>
        </p:spPr>
        <p:txBody>
          <a:bodyPr wrap="square">
            <a:spAutoFit/>
          </a:bodyPr>
          <a:lstStyle/>
          <a:p>
            <a:r>
              <a:rPr lang="en-US" altLang="ja-JP" dirty="0"/>
              <a:t>https://jvet.jp/</a:t>
            </a:r>
            <a:endParaRPr lang="ja-JP" altLang="en-US" dirty="0"/>
          </a:p>
        </p:txBody>
      </p:sp>
    </p:spTree>
    <p:extLst>
      <p:ext uri="{BB962C8B-B14F-4D97-AF65-F5344CB8AC3E}">
        <p14:creationId xmlns:p14="http://schemas.microsoft.com/office/powerpoint/2010/main" val="781018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65238-696C-3A25-183D-898A98D87DB8}"/>
              </a:ext>
            </a:extLst>
          </p:cNvPr>
          <p:cNvSpPr>
            <a:spLocks noGrp="1"/>
          </p:cNvSpPr>
          <p:nvPr>
            <p:ph type="title"/>
          </p:nvPr>
        </p:nvSpPr>
        <p:spPr>
          <a:xfrm>
            <a:off x="465605" y="712560"/>
            <a:ext cx="5449715" cy="822138"/>
          </a:xfrm>
        </p:spPr>
        <p:txBody>
          <a:bodyPr>
            <a:noAutofit/>
          </a:bodyPr>
          <a:lstStyle/>
          <a:p>
            <a:r>
              <a:rPr kumimoji="1" lang="en-US" altLang="ja-JP" sz="1800" b="1" dirty="0"/>
              <a:t>Cloud chamber </a:t>
            </a:r>
            <a:br>
              <a:rPr kumimoji="1" lang="en-US" altLang="ja-JP" sz="1800" b="1" dirty="0"/>
            </a:br>
            <a:r>
              <a:rPr kumimoji="1" lang="en-US" altLang="ja-JP" sz="1800" b="1" dirty="0"/>
              <a:t>of Peltier cooling type</a:t>
            </a:r>
            <a:br>
              <a:rPr kumimoji="1" lang="en-US" altLang="ja-JP" sz="1800" b="1" dirty="0"/>
            </a:br>
            <a:r>
              <a:rPr kumimoji="1" lang="en-US" altLang="ja-JP" sz="1800" b="1" dirty="0"/>
              <a:t>with a wide observation window</a:t>
            </a:r>
            <a:endParaRPr kumimoji="1" lang="ja-JP" altLang="en-US" sz="1800" b="1" dirty="0"/>
          </a:p>
        </p:txBody>
      </p:sp>
      <p:sp>
        <p:nvSpPr>
          <p:cNvPr id="3" name="スライド番号プレースホルダー 2">
            <a:extLst>
              <a:ext uri="{FF2B5EF4-FFF2-40B4-BE49-F238E27FC236}">
                <a16:creationId xmlns:a16="http://schemas.microsoft.com/office/drawing/2014/main" id="{2E70B217-D2D1-793E-F633-404C7691096A}"/>
              </a:ext>
            </a:extLst>
          </p:cNvPr>
          <p:cNvSpPr>
            <a:spLocks noGrp="1"/>
          </p:cNvSpPr>
          <p:nvPr>
            <p:ph type="sldNum" sz="quarter" idx="12"/>
          </p:nvPr>
        </p:nvSpPr>
        <p:spPr>
          <a:xfrm>
            <a:off x="10414905" y="6420352"/>
            <a:ext cx="420823" cy="437648"/>
          </a:xfrm>
        </p:spPr>
        <p:txBody>
          <a:bodyPr/>
          <a:lstStyle/>
          <a:p>
            <a:fld id="{C91C4046-50BF-425F-A9C7-381765CCC49B}" type="slidenum">
              <a:rPr kumimoji="1" lang="ja-JP" altLang="en-US" smtClean="0"/>
              <a:t>4</a:t>
            </a:fld>
            <a:endParaRPr kumimoji="1" lang="ja-JP" altLang="en-US"/>
          </a:p>
        </p:txBody>
      </p:sp>
      <p:pic>
        <p:nvPicPr>
          <p:cNvPr id="6" name="Picture 5">
            <a:extLst>
              <a:ext uri="{FF2B5EF4-FFF2-40B4-BE49-F238E27FC236}">
                <a16:creationId xmlns:a16="http://schemas.microsoft.com/office/drawing/2014/main" id="{7BA4C2EA-01CE-473C-BA78-25FC49706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96" t="1729" r="30948" b="4906"/>
          <a:stretch>
            <a:fillRect/>
          </a:stretch>
        </p:blipFill>
        <p:spPr bwMode="auto">
          <a:xfrm>
            <a:off x="316939" y="2920638"/>
            <a:ext cx="3138802" cy="33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0B538D85-890D-4D08-84C3-C15AEA4BE109}"/>
              </a:ext>
            </a:extLst>
          </p:cNvPr>
          <p:cNvPicPr>
            <a:picLocks noChangeAspect="1"/>
          </p:cNvPicPr>
          <p:nvPr/>
        </p:nvPicPr>
        <p:blipFill>
          <a:blip r:embed="rId3"/>
          <a:stretch>
            <a:fillRect/>
          </a:stretch>
        </p:blipFill>
        <p:spPr>
          <a:xfrm>
            <a:off x="3626501" y="4249748"/>
            <a:ext cx="5469556" cy="2053829"/>
          </a:xfrm>
          <a:prstGeom prst="rect">
            <a:avLst/>
          </a:prstGeom>
        </p:spPr>
      </p:pic>
      <p:pic>
        <p:nvPicPr>
          <p:cNvPr id="14" name="図 13">
            <a:extLst>
              <a:ext uri="{FF2B5EF4-FFF2-40B4-BE49-F238E27FC236}">
                <a16:creationId xmlns:a16="http://schemas.microsoft.com/office/drawing/2014/main" id="{DE19D39D-54E7-44E5-9460-40AB4034728B}"/>
              </a:ext>
            </a:extLst>
          </p:cNvPr>
          <p:cNvPicPr>
            <a:picLocks noChangeAspect="1"/>
          </p:cNvPicPr>
          <p:nvPr/>
        </p:nvPicPr>
        <p:blipFill>
          <a:blip r:embed="rId4"/>
          <a:stretch>
            <a:fillRect/>
          </a:stretch>
        </p:blipFill>
        <p:spPr>
          <a:xfrm>
            <a:off x="2122483" y="104593"/>
            <a:ext cx="1063874" cy="455946"/>
          </a:xfrm>
          <a:prstGeom prst="rect">
            <a:avLst/>
          </a:prstGeom>
        </p:spPr>
      </p:pic>
      <p:pic>
        <p:nvPicPr>
          <p:cNvPr id="15" name="図 14">
            <a:extLst>
              <a:ext uri="{FF2B5EF4-FFF2-40B4-BE49-F238E27FC236}">
                <a16:creationId xmlns:a16="http://schemas.microsoft.com/office/drawing/2014/main" id="{E0584830-FC73-4C6D-A8C5-A299701E427F}"/>
              </a:ext>
            </a:extLst>
          </p:cNvPr>
          <p:cNvPicPr>
            <a:picLocks noChangeAspect="1"/>
          </p:cNvPicPr>
          <p:nvPr/>
        </p:nvPicPr>
        <p:blipFill>
          <a:blip r:embed="rId5"/>
          <a:stretch>
            <a:fillRect/>
          </a:stretch>
        </p:blipFill>
        <p:spPr>
          <a:xfrm>
            <a:off x="2861229" y="4489214"/>
            <a:ext cx="658465" cy="430284"/>
          </a:xfrm>
          <a:prstGeom prst="rect">
            <a:avLst/>
          </a:prstGeom>
        </p:spPr>
      </p:pic>
      <p:sp>
        <p:nvSpPr>
          <p:cNvPr id="16" name="テキスト ボックス 23">
            <a:extLst>
              <a:ext uri="{FF2B5EF4-FFF2-40B4-BE49-F238E27FC236}">
                <a16:creationId xmlns:a16="http://schemas.microsoft.com/office/drawing/2014/main" id="{58A676B1-B92A-4ABF-9C13-48A3B3207BEC}"/>
              </a:ext>
            </a:extLst>
          </p:cNvPr>
          <p:cNvSpPr txBox="1"/>
          <p:nvPr/>
        </p:nvSpPr>
        <p:spPr>
          <a:xfrm>
            <a:off x="442020" y="4791945"/>
            <a:ext cx="1672058" cy="25510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000" dirty="0"/>
              <a:t>https://kiribako-rado.co.jp/</a:t>
            </a:r>
            <a:endParaRPr lang="ja-JP" altLang="en-US" sz="1000" dirty="0"/>
          </a:p>
        </p:txBody>
      </p:sp>
      <p:pic>
        <p:nvPicPr>
          <p:cNvPr id="17" name="図 16">
            <a:extLst>
              <a:ext uri="{FF2B5EF4-FFF2-40B4-BE49-F238E27FC236}">
                <a16:creationId xmlns:a16="http://schemas.microsoft.com/office/drawing/2014/main" id="{86BE75B1-08CC-5AE6-BB6C-A6A8952528E4}"/>
              </a:ext>
            </a:extLst>
          </p:cNvPr>
          <p:cNvPicPr>
            <a:picLocks noChangeAspect="1"/>
          </p:cNvPicPr>
          <p:nvPr/>
        </p:nvPicPr>
        <p:blipFill>
          <a:blip r:embed="rId6"/>
          <a:stretch>
            <a:fillRect/>
          </a:stretch>
        </p:blipFill>
        <p:spPr>
          <a:xfrm>
            <a:off x="147874" y="129556"/>
            <a:ext cx="1863547" cy="430983"/>
          </a:xfrm>
          <a:prstGeom prst="rect">
            <a:avLst/>
          </a:prstGeom>
        </p:spPr>
      </p:pic>
      <p:sp>
        <p:nvSpPr>
          <p:cNvPr id="19" name="テキスト ボックス 18">
            <a:extLst>
              <a:ext uri="{FF2B5EF4-FFF2-40B4-BE49-F238E27FC236}">
                <a16:creationId xmlns:a16="http://schemas.microsoft.com/office/drawing/2014/main" id="{E56EA2EA-FF0B-F77C-008C-2260E9BE65EC}"/>
              </a:ext>
            </a:extLst>
          </p:cNvPr>
          <p:cNvSpPr txBox="1"/>
          <p:nvPr/>
        </p:nvSpPr>
        <p:spPr>
          <a:xfrm>
            <a:off x="4950092" y="199576"/>
            <a:ext cx="6845668" cy="369332"/>
          </a:xfrm>
          <a:prstGeom prst="rect">
            <a:avLst/>
          </a:prstGeom>
          <a:noFill/>
        </p:spPr>
        <p:txBody>
          <a:bodyPr wrap="square">
            <a:spAutoFit/>
          </a:bodyPr>
          <a:lstStyle/>
          <a:p>
            <a:r>
              <a:rPr lang="en-US" altLang="ja-JP" sz="1800" b="1" kern="100" dirty="0">
                <a:effectLst/>
                <a:ea typeface="ＭＳ 明朝" panose="02020609040205080304" pitchFamily="17" charset="-128"/>
                <a:cs typeface="Times New Roman" panose="02020603050405020304" pitchFamily="18" charset="0"/>
              </a:rPr>
              <a:t>NST-EDUCATIONAL TOOLS AND MODULES DEVELOPED</a:t>
            </a:r>
            <a:endParaRPr lang="ja-JP" altLang="en-US" b="1" dirty="0"/>
          </a:p>
        </p:txBody>
      </p:sp>
      <p:sp>
        <p:nvSpPr>
          <p:cNvPr id="20" name="タイトル 1">
            <a:extLst>
              <a:ext uri="{FF2B5EF4-FFF2-40B4-BE49-F238E27FC236}">
                <a16:creationId xmlns:a16="http://schemas.microsoft.com/office/drawing/2014/main" id="{92BFDD11-871E-2412-FE46-98EEF8BC1C86}"/>
              </a:ext>
            </a:extLst>
          </p:cNvPr>
          <p:cNvSpPr txBox="1">
            <a:spLocks/>
          </p:cNvSpPr>
          <p:nvPr/>
        </p:nvSpPr>
        <p:spPr bwMode="black">
          <a:xfrm>
            <a:off x="6276680" y="700953"/>
            <a:ext cx="5449715" cy="822138"/>
          </a:xfrm>
          <a:prstGeom prst="rect">
            <a:avLst/>
          </a:prstGeom>
          <a:solidFill>
            <a:srgbClr val="FFFFFF"/>
          </a:solidFill>
          <a:ln w="31750" cap="sq">
            <a:solidFill>
              <a:srgbClr val="495C8D"/>
            </a:solidFill>
            <a:miter lim="800000"/>
          </a:ln>
        </p:spPr>
        <p:txBody>
          <a:bodyPr vert="horz" lIns="182880" tIns="182880" rIns="182880" bIns="182880" rtlCol="0" anchor="ctr">
            <a:noAutofit/>
          </a:bodyPr>
          <a:lst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a:lstStyle>
          <a:p>
            <a:r>
              <a:rPr lang="en-US" altLang="ja-JP" sz="1800" b="1" dirty="0"/>
              <a:t>Next-generation environmental radiation survey meter; </a:t>
            </a:r>
          </a:p>
          <a:p>
            <a:r>
              <a:rPr lang="en-US" altLang="ja-JP" sz="1800" b="1" dirty="0"/>
              <a:t>KIND-pro/mini series</a:t>
            </a:r>
            <a:endParaRPr lang="ja-JP" altLang="en-US" sz="1800" b="1" dirty="0"/>
          </a:p>
        </p:txBody>
      </p:sp>
      <p:pic>
        <p:nvPicPr>
          <p:cNvPr id="21" name="図 20">
            <a:extLst>
              <a:ext uri="{FF2B5EF4-FFF2-40B4-BE49-F238E27FC236}">
                <a16:creationId xmlns:a16="http://schemas.microsoft.com/office/drawing/2014/main" id="{F0C40349-EB30-FCA5-BFEE-22565A0F4F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30771" y="4261449"/>
            <a:ext cx="2583780" cy="1829266"/>
          </a:xfrm>
          <a:prstGeom prst="rect">
            <a:avLst/>
          </a:prstGeom>
          <a:noFill/>
          <a:ln>
            <a:noFill/>
          </a:ln>
        </p:spPr>
      </p:pic>
      <p:sp>
        <p:nvSpPr>
          <p:cNvPr id="22" name="テキスト ボックス 21">
            <a:extLst>
              <a:ext uri="{FF2B5EF4-FFF2-40B4-BE49-F238E27FC236}">
                <a16:creationId xmlns:a16="http://schemas.microsoft.com/office/drawing/2014/main" id="{3AE9E2B5-1D40-0367-E9D2-8434D6D97D6D}"/>
              </a:ext>
            </a:extLst>
          </p:cNvPr>
          <p:cNvSpPr txBox="1"/>
          <p:nvPr/>
        </p:nvSpPr>
        <p:spPr>
          <a:xfrm>
            <a:off x="1768415" y="6374291"/>
            <a:ext cx="8436634"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99BCDEE5-7D59-D568-3559-6BC8957194FA}"/>
              </a:ext>
            </a:extLst>
          </p:cNvPr>
          <p:cNvSpPr txBox="1"/>
          <p:nvPr/>
        </p:nvSpPr>
        <p:spPr>
          <a:xfrm>
            <a:off x="310828" y="1581337"/>
            <a:ext cx="5785172" cy="1231106"/>
          </a:xfrm>
          <a:prstGeom prst="rect">
            <a:avLst/>
          </a:prstGeom>
          <a:noFill/>
        </p:spPr>
        <p:txBody>
          <a:bodyPr wrap="square">
            <a:spAutoFit/>
          </a:bodyPr>
          <a:lstStyle/>
          <a:p>
            <a:pPr marL="285750" indent="-285750">
              <a:buFont typeface="Wingdings" panose="05000000000000000000" pitchFamily="2" charset="2"/>
              <a:buChar char="ü"/>
            </a:pPr>
            <a:r>
              <a:rPr lang="en-US" altLang="ja-JP" sz="1600" dirty="0"/>
              <a:t>great </a:t>
            </a:r>
            <a:r>
              <a:rPr lang="en-US" altLang="ja-JP" sz="1600" b="1" dirty="0"/>
              <a:t>difficulties</a:t>
            </a:r>
            <a:r>
              <a:rPr lang="en-US" altLang="ja-JP" sz="1600" dirty="0"/>
              <a:t> in obtaining and handling </a:t>
            </a:r>
            <a:r>
              <a:rPr lang="en-US" altLang="ja-JP" sz="1600" b="1" dirty="0"/>
              <a:t>dry ice</a:t>
            </a:r>
          </a:p>
          <a:p>
            <a:pPr marL="285750" indent="-285750">
              <a:buFont typeface="Wingdings" panose="05000000000000000000" pitchFamily="2" charset="2"/>
              <a:buChar char="ü"/>
            </a:pPr>
            <a:r>
              <a:rPr lang="en-US" altLang="ja-JP" sz="1600" b="1" dirty="0"/>
              <a:t>Peltier </a:t>
            </a:r>
            <a:r>
              <a:rPr lang="en-US" altLang="ja-JP" sz="1600" dirty="0"/>
              <a:t>Cloud Chamber with Φ 75 mm observation window</a:t>
            </a:r>
            <a:endParaRPr lang="en-US" altLang="ja-JP" sz="1600" dirty="0">
              <a:solidFill>
                <a:srgbClr val="37466B"/>
              </a:solidFill>
            </a:endParaRPr>
          </a:p>
          <a:p>
            <a:pPr algn="just"/>
            <a:r>
              <a:rPr lang="en-US" altLang="ja-JP" sz="1400" dirty="0">
                <a:solidFill>
                  <a:srgbClr val="37466B"/>
                </a:solidFill>
              </a:rPr>
              <a:t>The features that dry ice is not required as well as wide observation window have greatly improved the ease of experimentation not only at school sites in Asia-Pacific countries but in any public places.</a:t>
            </a:r>
          </a:p>
        </p:txBody>
      </p:sp>
      <p:sp>
        <p:nvSpPr>
          <p:cNvPr id="13" name="テキスト ボックス 12">
            <a:extLst>
              <a:ext uri="{FF2B5EF4-FFF2-40B4-BE49-F238E27FC236}">
                <a16:creationId xmlns:a16="http://schemas.microsoft.com/office/drawing/2014/main" id="{F0547F50-9FED-13A9-1382-C854F5F149B3}"/>
              </a:ext>
            </a:extLst>
          </p:cNvPr>
          <p:cNvSpPr txBox="1"/>
          <p:nvPr/>
        </p:nvSpPr>
        <p:spPr>
          <a:xfrm>
            <a:off x="6141798" y="1577158"/>
            <a:ext cx="5719478" cy="1815882"/>
          </a:xfrm>
          <a:prstGeom prst="rect">
            <a:avLst/>
          </a:prstGeom>
          <a:noFill/>
        </p:spPr>
        <p:txBody>
          <a:bodyPr wrap="square">
            <a:spAutoFit/>
          </a:bodyPr>
          <a:lstStyle/>
          <a:p>
            <a:pPr marL="285750" indent="-285750">
              <a:buFont typeface="Wingdings" panose="05000000000000000000" pitchFamily="2" charset="2"/>
              <a:buChar char="ü"/>
            </a:pPr>
            <a:r>
              <a:rPr lang="en-US" altLang="ja-JP" sz="1600" dirty="0"/>
              <a:t>received many requests for </a:t>
            </a:r>
            <a:r>
              <a:rPr lang="en-US" altLang="ja-JP" sz="1600" b="1" dirty="0"/>
              <a:t>size miniaturization </a:t>
            </a:r>
            <a:r>
              <a:rPr lang="en-US" altLang="ja-JP" sz="1600" dirty="0"/>
              <a:t>and </a:t>
            </a:r>
            <a:r>
              <a:rPr lang="en-US" altLang="ja-JP" sz="1600" b="1" dirty="0"/>
              <a:t>cost reduction </a:t>
            </a:r>
            <a:r>
              <a:rPr lang="en-US" altLang="ja-JP" sz="1600" dirty="0"/>
              <a:t>of an educational survey-meter</a:t>
            </a:r>
          </a:p>
          <a:p>
            <a:pPr marL="285750" indent="-285750">
              <a:buFont typeface="Wingdings" panose="05000000000000000000" pitchFamily="2" charset="2"/>
              <a:buChar char="ü"/>
            </a:pPr>
            <a:r>
              <a:rPr lang="en-US" altLang="ja-JP" sz="1600" b="1" dirty="0"/>
              <a:t>ICT</a:t>
            </a:r>
            <a:r>
              <a:rPr lang="en-US" altLang="ja-JP" sz="1600" dirty="0"/>
              <a:t> (Information and Communication Technology) into classroom educations</a:t>
            </a:r>
          </a:p>
          <a:p>
            <a:pPr marL="285750" indent="-285750">
              <a:buFont typeface="Wingdings" panose="05000000000000000000" pitchFamily="2" charset="2"/>
              <a:buChar char="ü"/>
            </a:pPr>
            <a:r>
              <a:rPr lang="en-US" altLang="ja-JP" sz="1600" b="1" dirty="0"/>
              <a:t>KIND-mini</a:t>
            </a:r>
            <a:r>
              <a:rPr lang="en-US" altLang="ja-JP" sz="1600" dirty="0"/>
              <a:t> (plastic scintillator) and </a:t>
            </a:r>
            <a:r>
              <a:rPr lang="en-US" altLang="ja-JP" sz="1600" b="1" dirty="0"/>
              <a:t>KIND-pro</a:t>
            </a:r>
            <a:r>
              <a:rPr lang="en-US" altLang="ja-JP" sz="1600" dirty="0"/>
              <a:t> (</a:t>
            </a:r>
            <a:r>
              <a:rPr lang="en-US" altLang="ja-JP" sz="1600" dirty="0" err="1"/>
              <a:t>CsI</a:t>
            </a:r>
            <a:r>
              <a:rPr lang="en-US" altLang="ja-JP" sz="1600" dirty="0"/>
              <a:t> (Tl) scintillator) as next-generation environmental radiation survey meters, developed</a:t>
            </a:r>
          </a:p>
        </p:txBody>
      </p:sp>
      <p:sp>
        <p:nvSpPr>
          <p:cNvPr id="23" name="テキスト ボックス 22">
            <a:extLst>
              <a:ext uri="{FF2B5EF4-FFF2-40B4-BE49-F238E27FC236}">
                <a16:creationId xmlns:a16="http://schemas.microsoft.com/office/drawing/2014/main" id="{B22458CC-6007-15B2-3A24-758C52DC3D3F}"/>
              </a:ext>
            </a:extLst>
          </p:cNvPr>
          <p:cNvSpPr txBox="1"/>
          <p:nvPr/>
        </p:nvSpPr>
        <p:spPr>
          <a:xfrm>
            <a:off x="6315415" y="3307342"/>
            <a:ext cx="5652880" cy="954107"/>
          </a:xfrm>
          <a:prstGeom prst="rect">
            <a:avLst/>
          </a:prstGeom>
          <a:noFill/>
        </p:spPr>
        <p:txBody>
          <a:bodyPr wrap="square">
            <a:spAutoFit/>
          </a:bodyPr>
          <a:lstStyle/>
          <a:p>
            <a:pPr algn="just"/>
            <a:r>
              <a:rPr lang="en-US" altLang="ja-JP" sz="1400" dirty="0">
                <a:solidFill>
                  <a:srgbClr val="37466B"/>
                </a:solidFill>
              </a:rPr>
              <a:t>Size of each is 95x60x17mm and weight is 100g. They were designed to minimize their function as a radiation measuring instrument in order to achieve the highest priority to the ease of handling for younger students.</a:t>
            </a:r>
            <a:endParaRPr lang="ja-JP" altLang="en-US" sz="1400" dirty="0">
              <a:solidFill>
                <a:srgbClr val="37466B"/>
              </a:solidFill>
            </a:endParaRPr>
          </a:p>
        </p:txBody>
      </p:sp>
      <p:sp>
        <p:nvSpPr>
          <p:cNvPr id="25" name="テキスト ボックス 24">
            <a:extLst>
              <a:ext uri="{FF2B5EF4-FFF2-40B4-BE49-F238E27FC236}">
                <a16:creationId xmlns:a16="http://schemas.microsoft.com/office/drawing/2014/main" id="{4952D957-8C27-389B-E9AE-B0520EF5261D}"/>
              </a:ext>
            </a:extLst>
          </p:cNvPr>
          <p:cNvSpPr txBox="1"/>
          <p:nvPr/>
        </p:nvSpPr>
        <p:spPr>
          <a:xfrm>
            <a:off x="3672013" y="2968354"/>
            <a:ext cx="2536383" cy="1107996"/>
          </a:xfrm>
          <a:prstGeom prst="rect">
            <a:avLst/>
          </a:prstGeom>
          <a:solidFill>
            <a:schemeClr val="accent4">
              <a:lumMod val="20000"/>
              <a:lumOff val="80000"/>
            </a:schemeClr>
          </a:solidFill>
          <a:ln w="28575">
            <a:solidFill>
              <a:schemeClr val="tx1"/>
            </a:solidFill>
          </a:ln>
        </p:spPr>
        <p:txBody>
          <a:bodyPr wrap="square">
            <a:spAutoFit/>
          </a:bodyPr>
          <a:lstStyle/>
          <a:p>
            <a:pPr algn="just"/>
            <a:r>
              <a:rPr lang="en-US" altLang="ja-JP" sz="1600" dirty="0">
                <a:effectLst/>
                <a:latin typeface="+mj-lt"/>
                <a:ea typeface="ＭＳ 明朝" panose="02020609040205080304" pitchFamily="17" charset="-128"/>
              </a:rPr>
              <a:t>Th</a:t>
            </a:r>
            <a:r>
              <a:rPr lang="en-US" altLang="ja-JP" sz="1600" dirty="0">
                <a:latin typeface="+mj-lt"/>
                <a:ea typeface="ＭＳ 明朝" panose="02020609040205080304" pitchFamily="17" charset="-128"/>
              </a:rPr>
              <a:t>ese</a:t>
            </a:r>
            <a:r>
              <a:rPr lang="en-US" altLang="ja-JP" sz="1600" dirty="0">
                <a:effectLst/>
                <a:latin typeface="+mj-lt"/>
                <a:ea typeface="ＭＳ 明朝" panose="02020609040205080304" pitchFamily="17" charset="-128"/>
              </a:rPr>
              <a:t> tools have become very popular as a driving force of WOW factor in NST </a:t>
            </a:r>
            <a:r>
              <a:rPr lang="en-US" altLang="ja-JP" sz="1600" dirty="0">
                <a:latin typeface="+mj-lt"/>
                <a:ea typeface="ＭＳ 明朝" panose="02020609040205080304" pitchFamily="17" charset="-128"/>
              </a:rPr>
              <a:t>school </a:t>
            </a:r>
            <a:r>
              <a:rPr lang="en-US" altLang="ja-JP" sz="1600" dirty="0">
                <a:effectLst/>
                <a:latin typeface="+mj-lt"/>
                <a:ea typeface="ＭＳ 明朝" panose="02020609040205080304" pitchFamily="17" charset="-128"/>
              </a:rPr>
              <a:t>education.</a:t>
            </a:r>
            <a:endParaRPr lang="ja-JP" altLang="en-US" sz="1600" dirty="0">
              <a:latin typeface="+mj-lt"/>
            </a:endParaRPr>
          </a:p>
        </p:txBody>
      </p:sp>
    </p:spTree>
    <p:extLst>
      <p:ext uri="{BB962C8B-B14F-4D97-AF65-F5344CB8AC3E}">
        <p14:creationId xmlns:p14="http://schemas.microsoft.com/office/powerpoint/2010/main" val="158596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67">
            <a:extLst>
              <a:ext uri="{FF2B5EF4-FFF2-40B4-BE49-F238E27FC236}">
                <a16:creationId xmlns:a16="http://schemas.microsoft.com/office/drawing/2014/main" id="{3E9964A8-E08F-3F25-B609-FB171A7281C4}"/>
              </a:ext>
            </a:extLst>
          </p:cNvPr>
          <p:cNvGrpSpPr>
            <a:grpSpLocks/>
          </p:cNvGrpSpPr>
          <p:nvPr/>
        </p:nvGrpSpPr>
        <p:grpSpPr bwMode="auto">
          <a:xfrm>
            <a:off x="8133700" y="3300646"/>
            <a:ext cx="1245858" cy="984678"/>
            <a:chOff x="5418782" y="188640"/>
            <a:chExt cx="3329682" cy="2576814"/>
          </a:xfrm>
        </p:grpSpPr>
        <p:pic>
          <p:nvPicPr>
            <p:cNvPr id="42" name="Picture 1041">
              <a:extLst>
                <a:ext uri="{FF2B5EF4-FFF2-40B4-BE49-F238E27FC236}">
                  <a16:creationId xmlns:a16="http://schemas.microsoft.com/office/drawing/2014/main" id="{84F6E1E1-B177-143A-187F-EDD179AD1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782" y="188640"/>
              <a:ext cx="3329682" cy="215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2">
              <a:extLst>
                <a:ext uri="{FF2B5EF4-FFF2-40B4-BE49-F238E27FC236}">
                  <a16:creationId xmlns:a16="http://schemas.microsoft.com/office/drawing/2014/main" id="{B0CADB28-8CF0-4BF3-06AA-8ED524C0400D}"/>
                </a:ext>
              </a:extLst>
            </p:cNvPr>
            <p:cNvSpPr txBox="1"/>
            <p:nvPr/>
          </p:nvSpPr>
          <p:spPr>
            <a:xfrm>
              <a:off x="6155535" y="1557318"/>
              <a:ext cx="1783136" cy="1208136"/>
            </a:xfrm>
            <a:prstGeom prst="rect">
              <a:avLst/>
            </a:prstGeom>
            <a:noFill/>
          </p:spPr>
          <p:txBody>
            <a:bodyPr>
              <a:spAutoFit/>
            </a:bodyPr>
            <a:lstStyle/>
            <a:p>
              <a:pPr>
                <a:defRPr/>
              </a:pPr>
              <a:endParaRPr kumimoji="1" lang="ja-JP" altLang="en-US" sz="2400" b="1" dirty="0">
                <a:latin typeface="+mj-lt"/>
                <a:ea typeface="+mj-ea"/>
                <a:cs typeface="Times New Roman" pitchFamily="18" charset="0"/>
              </a:endParaRPr>
            </a:p>
          </p:txBody>
        </p:sp>
      </p:grpSp>
      <p:pic>
        <p:nvPicPr>
          <p:cNvPr id="24" name="図 2" descr="C:\Work TK\Work 27H0401-29H0512(技研PC)\100　振興財団との線源製作\平成29年度　研究活動\(500)　資料写真\電動圧縮装置　写真\30H0116　電動圧縮装置　全景写真\DSC05691.JPG">
            <a:extLst>
              <a:ext uri="{FF2B5EF4-FFF2-40B4-BE49-F238E27FC236}">
                <a16:creationId xmlns:a16="http://schemas.microsoft.com/office/drawing/2014/main" id="{381B548F-1B2B-B467-7BC7-6238B9E8B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205" y="3844767"/>
            <a:ext cx="1743653" cy="111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BE5E928B-4B99-2EE3-7E0E-4F830A279EE9}"/>
              </a:ext>
            </a:extLst>
          </p:cNvPr>
          <p:cNvSpPr>
            <a:spLocks noGrp="1"/>
          </p:cNvSpPr>
          <p:nvPr>
            <p:ph type="sldNum" sz="quarter" idx="12"/>
          </p:nvPr>
        </p:nvSpPr>
        <p:spPr/>
        <p:txBody>
          <a:bodyPr/>
          <a:lstStyle/>
          <a:p>
            <a:fld id="{C91C4046-50BF-425F-A9C7-381765CCC49B}" type="slidenum">
              <a:rPr kumimoji="1" lang="ja-JP" altLang="en-US" smtClean="0"/>
              <a:t>5</a:t>
            </a:fld>
            <a:endParaRPr kumimoji="1" lang="ja-JP" altLang="en-US"/>
          </a:p>
        </p:txBody>
      </p:sp>
      <p:pic>
        <p:nvPicPr>
          <p:cNvPr id="9" name="図 8">
            <a:extLst>
              <a:ext uri="{FF2B5EF4-FFF2-40B4-BE49-F238E27FC236}">
                <a16:creationId xmlns:a16="http://schemas.microsoft.com/office/drawing/2014/main" id="{9ED195EB-3948-4B25-B4B2-5B42A6F721F8}"/>
              </a:ext>
            </a:extLst>
          </p:cNvPr>
          <p:cNvPicPr>
            <a:picLocks noChangeAspect="1"/>
          </p:cNvPicPr>
          <p:nvPr/>
        </p:nvPicPr>
        <p:blipFill>
          <a:blip r:embed="rId4"/>
          <a:stretch>
            <a:fillRect/>
          </a:stretch>
        </p:blipFill>
        <p:spPr>
          <a:xfrm>
            <a:off x="5489618" y="4592126"/>
            <a:ext cx="2129080" cy="1405887"/>
          </a:xfrm>
          <a:prstGeom prst="rect">
            <a:avLst/>
          </a:prstGeom>
        </p:spPr>
      </p:pic>
      <p:pic>
        <p:nvPicPr>
          <p:cNvPr id="13" name="図 12">
            <a:extLst>
              <a:ext uri="{FF2B5EF4-FFF2-40B4-BE49-F238E27FC236}">
                <a16:creationId xmlns:a16="http://schemas.microsoft.com/office/drawing/2014/main" id="{8E67FFFC-8CD9-4B4C-9BF5-3762392DBE2A}"/>
              </a:ext>
            </a:extLst>
          </p:cNvPr>
          <p:cNvPicPr>
            <a:picLocks noChangeAspect="1"/>
          </p:cNvPicPr>
          <p:nvPr/>
        </p:nvPicPr>
        <p:blipFill>
          <a:blip r:embed="rId5"/>
          <a:stretch>
            <a:fillRect/>
          </a:stretch>
        </p:blipFill>
        <p:spPr>
          <a:xfrm>
            <a:off x="3757376" y="5260631"/>
            <a:ext cx="1902493" cy="1045370"/>
          </a:xfrm>
          <a:prstGeom prst="rect">
            <a:avLst/>
          </a:prstGeom>
        </p:spPr>
      </p:pic>
      <p:pic>
        <p:nvPicPr>
          <p:cNvPr id="8" name="図 7">
            <a:extLst>
              <a:ext uri="{FF2B5EF4-FFF2-40B4-BE49-F238E27FC236}">
                <a16:creationId xmlns:a16="http://schemas.microsoft.com/office/drawing/2014/main" id="{B9F248EA-6757-43E5-AD3C-BCF8C4D95D0F}"/>
              </a:ext>
            </a:extLst>
          </p:cNvPr>
          <p:cNvPicPr>
            <a:picLocks noChangeAspect="1"/>
          </p:cNvPicPr>
          <p:nvPr/>
        </p:nvPicPr>
        <p:blipFill>
          <a:blip r:embed="rId6"/>
          <a:stretch>
            <a:fillRect/>
          </a:stretch>
        </p:blipFill>
        <p:spPr>
          <a:xfrm>
            <a:off x="3721897" y="4439562"/>
            <a:ext cx="1725795" cy="786924"/>
          </a:xfrm>
          <a:prstGeom prst="rect">
            <a:avLst/>
          </a:prstGeom>
        </p:spPr>
      </p:pic>
      <p:sp>
        <p:nvSpPr>
          <p:cNvPr id="6" name="タイトル 1">
            <a:extLst>
              <a:ext uri="{FF2B5EF4-FFF2-40B4-BE49-F238E27FC236}">
                <a16:creationId xmlns:a16="http://schemas.microsoft.com/office/drawing/2014/main" id="{066AE2DD-9811-7224-6D49-0522F0ABB634}"/>
              </a:ext>
            </a:extLst>
          </p:cNvPr>
          <p:cNvSpPr>
            <a:spLocks noGrp="1"/>
          </p:cNvSpPr>
          <p:nvPr>
            <p:ph type="title"/>
          </p:nvPr>
        </p:nvSpPr>
        <p:spPr>
          <a:xfrm>
            <a:off x="465605" y="712560"/>
            <a:ext cx="5449715" cy="822138"/>
          </a:xfrm>
        </p:spPr>
        <p:txBody>
          <a:bodyPr>
            <a:noAutofit/>
          </a:bodyPr>
          <a:lstStyle/>
          <a:p>
            <a:r>
              <a:rPr kumimoji="1" lang="en-US" altLang="ja-JP" sz="1800" b="1" dirty="0"/>
              <a:t>Assembling kit </a:t>
            </a:r>
            <a:br>
              <a:rPr kumimoji="1" lang="en-US" altLang="ja-JP" sz="1800" b="1" dirty="0"/>
            </a:br>
            <a:r>
              <a:rPr kumimoji="1" lang="en-US" altLang="ja-JP" sz="1800" b="1" dirty="0"/>
              <a:t>for radiation counting</a:t>
            </a:r>
            <a:endParaRPr kumimoji="1" lang="ja-JP" altLang="en-US" sz="1800" b="1" dirty="0"/>
          </a:p>
        </p:txBody>
      </p:sp>
      <p:pic>
        <p:nvPicPr>
          <p:cNvPr id="7" name="図 6">
            <a:extLst>
              <a:ext uri="{FF2B5EF4-FFF2-40B4-BE49-F238E27FC236}">
                <a16:creationId xmlns:a16="http://schemas.microsoft.com/office/drawing/2014/main" id="{7B1CF5F3-6AAE-3588-318C-7CD7631FE896}"/>
              </a:ext>
            </a:extLst>
          </p:cNvPr>
          <p:cNvPicPr>
            <a:picLocks noChangeAspect="1"/>
          </p:cNvPicPr>
          <p:nvPr/>
        </p:nvPicPr>
        <p:blipFill>
          <a:blip r:embed="rId7"/>
          <a:stretch>
            <a:fillRect/>
          </a:stretch>
        </p:blipFill>
        <p:spPr>
          <a:xfrm>
            <a:off x="2122483" y="104593"/>
            <a:ext cx="1063874" cy="455946"/>
          </a:xfrm>
          <a:prstGeom prst="rect">
            <a:avLst/>
          </a:prstGeom>
        </p:spPr>
      </p:pic>
      <p:pic>
        <p:nvPicPr>
          <p:cNvPr id="10" name="図 9">
            <a:extLst>
              <a:ext uri="{FF2B5EF4-FFF2-40B4-BE49-F238E27FC236}">
                <a16:creationId xmlns:a16="http://schemas.microsoft.com/office/drawing/2014/main" id="{B4B3A64A-E001-27A6-DC68-1F58B0DC5FC0}"/>
              </a:ext>
            </a:extLst>
          </p:cNvPr>
          <p:cNvPicPr>
            <a:picLocks noChangeAspect="1"/>
          </p:cNvPicPr>
          <p:nvPr/>
        </p:nvPicPr>
        <p:blipFill>
          <a:blip r:embed="rId8"/>
          <a:stretch>
            <a:fillRect/>
          </a:stretch>
        </p:blipFill>
        <p:spPr>
          <a:xfrm>
            <a:off x="147874" y="129556"/>
            <a:ext cx="1863547" cy="430983"/>
          </a:xfrm>
          <a:prstGeom prst="rect">
            <a:avLst/>
          </a:prstGeom>
        </p:spPr>
      </p:pic>
      <p:sp>
        <p:nvSpPr>
          <p:cNvPr id="12" name="タイトル 1">
            <a:extLst>
              <a:ext uri="{FF2B5EF4-FFF2-40B4-BE49-F238E27FC236}">
                <a16:creationId xmlns:a16="http://schemas.microsoft.com/office/drawing/2014/main" id="{7C6971C0-3F78-BC74-D63A-2E129B6F5422}"/>
              </a:ext>
            </a:extLst>
          </p:cNvPr>
          <p:cNvSpPr txBox="1">
            <a:spLocks/>
          </p:cNvSpPr>
          <p:nvPr/>
        </p:nvSpPr>
        <p:spPr bwMode="black">
          <a:xfrm>
            <a:off x="6276680" y="700953"/>
            <a:ext cx="5449715" cy="822138"/>
          </a:xfrm>
          <a:prstGeom prst="rect">
            <a:avLst/>
          </a:prstGeom>
          <a:solidFill>
            <a:srgbClr val="FFFFFF"/>
          </a:solidFill>
          <a:ln w="31750" cap="sq">
            <a:solidFill>
              <a:srgbClr val="495C8D"/>
            </a:solidFill>
            <a:miter lim="800000"/>
          </a:ln>
        </p:spPr>
        <p:txBody>
          <a:bodyPr vert="horz" lIns="182880" tIns="182880" rIns="182880" bIns="182880" rtlCol="0" anchor="ctr">
            <a:noAutofit/>
          </a:bodyPr>
          <a:lst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a:lstStyle>
          <a:p>
            <a:r>
              <a:rPr lang="en-US" altLang="ja-JP" sz="1800" b="1" dirty="0"/>
              <a:t>Radiation sources</a:t>
            </a:r>
          </a:p>
          <a:p>
            <a:r>
              <a:rPr lang="en-US" altLang="ja-JP" sz="1800" b="1" dirty="0"/>
              <a:t>made of natural substances</a:t>
            </a:r>
            <a:endParaRPr lang="ja-JP" altLang="en-US" sz="1800" b="1" dirty="0"/>
          </a:p>
        </p:txBody>
      </p:sp>
      <p:sp>
        <p:nvSpPr>
          <p:cNvPr id="14" name="テキスト ボックス 13">
            <a:extLst>
              <a:ext uri="{FF2B5EF4-FFF2-40B4-BE49-F238E27FC236}">
                <a16:creationId xmlns:a16="http://schemas.microsoft.com/office/drawing/2014/main" id="{C034C5B5-0B2C-70D1-F36D-1A498BF72B37}"/>
              </a:ext>
            </a:extLst>
          </p:cNvPr>
          <p:cNvSpPr txBox="1"/>
          <p:nvPr/>
        </p:nvSpPr>
        <p:spPr>
          <a:xfrm>
            <a:off x="1751162" y="6374291"/>
            <a:ext cx="8453887"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pic>
        <p:nvPicPr>
          <p:cNvPr id="2" name="Picture 7">
            <a:extLst>
              <a:ext uri="{FF2B5EF4-FFF2-40B4-BE49-F238E27FC236}">
                <a16:creationId xmlns:a16="http://schemas.microsoft.com/office/drawing/2014/main" id="{90F1F07A-22DC-4673-878A-CC153EFD7F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18651" y="4997076"/>
            <a:ext cx="1703246" cy="1277951"/>
          </a:xfrm>
          <a:prstGeom prst="rect">
            <a:avLst/>
          </a:prstGeom>
          <a:noFill/>
          <a:ln>
            <a:noFill/>
          </a:ln>
        </p:spPr>
      </p:pic>
      <p:pic>
        <p:nvPicPr>
          <p:cNvPr id="4" name="図 3">
            <a:extLst>
              <a:ext uri="{FF2B5EF4-FFF2-40B4-BE49-F238E27FC236}">
                <a16:creationId xmlns:a16="http://schemas.microsoft.com/office/drawing/2014/main" id="{EFDBBD92-192E-4F5E-A70A-98423C892382}"/>
              </a:ext>
            </a:extLst>
          </p:cNvPr>
          <p:cNvPicPr>
            <a:picLocks noChangeAspect="1"/>
          </p:cNvPicPr>
          <p:nvPr/>
        </p:nvPicPr>
        <p:blipFill>
          <a:blip r:embed="rId10"/>
          <a:stretch>
            <a:fillRect/>
          </a:stretch>
        </p:blipFill>
        <p:spPr>
          <a:xfrm>
            <a:off x="263860" y="4997076"/>
            <a:ext cx="1725795" cy="1273650"/>
          </a:xfrm>
          <a:prstGeom prst="rect">
            <a:avLst/>
          </a:prstGeom>
        </p:spPr>
      </p:pic>
      <p:sp>
        <p:nvSpPr>
          <p:cNvPr id="15" name="テキスト ボックス 14">
            <a:extLst>
              <a:ext uri="{FF2B5EF4-FFF2-40B4-BE49-F238E27FC236}">
                <a16:creationId xmlns:a16="http://schemas.microsoft.com/office/drawing/2014/main" id="{0F2CF922-8061-9C15-A5E9-A40C8AC791EB}"/>
              </a:ext>
            </a:extLst>
          </p:cNvPr>
          <p:cNvSpPr txBox="1"/>
          <p:nvPr/>
        </p:nvSpPr>
        <p:spPr>
          <a:xfrm>
            <a:off x="237230" y="1600624"/>
            <a:ext cx="5711164" cy="1569660"/>
          </a:xfrm>
          <a:prstGeom prst="rect">
            <a:avLst/>
          </a:prstGeom>
          <a:noFill/>
        </p:spPr>
        <p:txBody>
          <a:bodyPr wrap="square">
            <a:spAutoFit/>
          </a:bodyPr>
          <a:lstStyle/>
          <a:p>
            <a:pPr marL="171450" indent="-171450" algn="just">
              <a:buFont typeface="Wingdings" panose="05000000000000000000" pitchFamily="2" charset="2"/>
              <a:buChar char="ü"/>
            </a:pPr>
            <a:r>
              <a:rPr lang="en-US" altLang="ja-JP" sz="1600" dirty="0"/>
              <a:t>a radioactive sample kit for school uses</a:t>
            </a:r>
          </a:p>
          <a:p>
            <a:pPr marL="171450" indent="-171450" algn="just">
              <a:buFont typeface="Wingdings" panose="05000000000000000000" pitchFamily="2" charset="2"/>
              <a:buChar char="ü"/>
            </a:pPr>
            <a:r>
              <a:rPr lang="en-US" altLang="ja-JP" sz="1600" dirty="0"/>
              <a:t>consisting of a) </a:t>
            </a:r>
            <a:r>
              <a:rPr lang="en-US" altLang="ja-JP" sz="1600" b="1" dirty="0"/>
              <a:t>monazite rock</a:t>
            </a:r>
            <a:r>
              <a:rPr lang="en-US" altLang="ja-JP" sz="1600" dirty="0"/>
              <a:t> powder, b) mineral encrustations left by </a:t>
            </a:r>
            <a:r>
              <a:rPr lang="en-US" altLang="ja-JP" sz="1600" b="1" dirty="0"/>
              <a:t>hot springs </a:t>
            </a:r>
            <a:r>
              <a:rPr lang="en-US" altLang="ja-JP" sz="1600" dirty="0"/>
              <a:t>containing natural radioactive radium and thorium, c) </a:t>
            </a:r>
            <a:r>
              <a:rPr lang="en-US" altLang="ja-JP" sz="1600" b="1" dirty="0"/>
              <a:t>granite rock </a:t>
            </a:r>
            <a:r>
              <a:rPr lang="en-US" altLang="ja-JP" sz="1600" dirty="0"/>
              <a:t>containing natural radioactive potassium, d) potassium-enriched </a:t>
            </a:r>
            <a:r>
              <a:rPr lang="en-US" altLang="ja-JP" sz="1600" b="1" dirty="0"/>
              <a:t>fertilizer</a:t>
            </a:r>
            <a:r>
              <a:rPr lang="en-US" altLang="ja-JP" sz="1600" dirty="0"/>
              <a:t>, and e) </a:t>
            </a:r>
            <a:r>
              <a:rPr lang="en-US" altLang="ja-JP" sz="1600" b="1" dirty="0"/>
              <a:t>edible salt </a:t>
            </a:r>
            <a:r>
              <a:rPr lang="en-US" altLang="ja-JP" sz="1600" dirty="0"/>
              <a:t>with enriched potassium</a:t>
            </a:r>
            <a:endParaRPr lang="ja-JP" altLang="en-US" sz="1050" dirty="0"/>
          </a:p>
        </p:txBody>
      </p:sp>
      <p:sp>
        <p:nvSpPr>
          <p:cNvPr id="17" name="テキスト ボックス 16">
            <a:extLst>
              <a:ext uri="{FF2B5EF4-FFF2-40B4-BE49-F238E27FC236}">
                <a16:creationId xmlns:a16="http://schemas.microsoft.com/office/drawing/2014/main" id="{051C8F33-AB27-AA6D-ED39-2E1B855FFFF0}"/>
              </a:ext>
            </a:extLst>
          </p:cNvPr>
          <p:cNvSpPr txBox="1"/>
          <p:nvPr/>
        </p:nvSpPr>
        <p:spPr>
          <a:xfrm>
            <a:off x="263860" y="3254776"/>
            <a:ext cx="3058526" cy="1600438"/>
          </a:xfrm>
          <a:prstGeom prst="rect">
            <a:avLst/>
          </a:prstGeom>
          <a:noFill/>
        </p:spPr>
        <p:txBody>
          <a:bodyPr wrap="square">
            <a:spAutoFit/>
          </a:bodyPr>
          <a:lstStyle/>
          <a:p>
            <a:pPr algn="just"/>
            <a:r>
              <a:rPr lang="en-US" altLang="ja-JP" sz="1400" dirty="0">
                <a:solidFill>
                  <a:srgbClr val="37466B"/>
                </a:solidFill>
              </a:rPr>
              <a:t>In order to promote the usage of educational survey-meters in schools as well as to investigate new way to use the kits in Japan, “contests” among students and teachers as a Japanese nation-wide project has been held every year.</a:t>
            </a:r>
          </a:p>
        </p:txBody>
      </p:sp>
      <p:sp>
        <p:nvSpPr>
          <p:cNvPr id="19" name="テキスト ボックス 18">
            <a:extLst>
              <a:ext uri="{FF2B5EF4-FFF2-40B4-BE49-F238E27FC236}">
                <a16:creationId xmlns:a16="http://schemas.microsoft.com/office/drawing/2014/main" id="{110227BB-510A-2C52-53D6-654C3F2ABCF2}"/>
              </a:ext>
            </a:extLst>
          </p:cNvPr>
          <p:cNvSpPr txBox="1"/>
          <p:nvPr/>
        </p:nvSpPr>
        <p:spPr>
          <a:xfrm>
            <a:off x="3248278" y="3373046"/>
            <a:ext cx="4609377" cy="1077218"/>
          </a:xfrm>
          <a:prstGeom prst="rect">
            <a:avLst/>
          </a:prstGeom>
          <a:noFill/>
        </p:spPr>
        <p:txBody>
          <a:bodyPr wrap="square">
            <a:spAutoFit/>
          </a:bodyPr>
          <a:lstStyle/>
          <a:p>
            <a:pPr marL="285750" indent="-285750" algn="just">
              <a:buFont typeface="Wingdings" panose="05000000000000000000" pitchFamily="2" charset="2"/>
              <a:buChar char="ü"/>
            </a:pPr>
            <a:r>
              <a:rPr lang="en-US" altLang="ja-JP" sz="1600" b="1" kern="100" dirty="0">
                <a:solidFill>
                  <a:schemeClr val="tx2"/>
                </a:solidFill>
                <a:effectLst/>
                <a:ea typeface="游明朝" panose="02020400000000000000" pitchFamily="18" charset="-128"/>
                <a:cs typeface="Times New Roman" panose="02020603050405020304" pitchFamily="18" charset="0"/>
              </a:rPr>
              <a:t>hand-made air GM counter </a:t>
            </a:r>
            <a:r>
              <a:rPr lang="en-US" altLang="ja-JP" sz="1600" kern="100" dirty="0">
                <a:solidFill>
                  <a:schemeClr val="tx2"/>
                </a:solidFill>
                <a:effectLst/>
                <a:ea typeface="游明朝" panose="02020400000000000000" pitchFamily="18" charset="-128"/>
                <a:cs typeface="Times New Roman" panose="02020603050405020304" pitchFamily="18" charset="0"/>
              </a:rPr>
              <a:t>for radiation, helping students to understand the structure of the GM tube</a:t>
            </a:r>
            <a:r>
              <a:rPr lang="en-US" altLang="ja-JP" sz="1600" kern="100" dirty="0">
                <a:solidFill>
                  <a:schemeClr val="tx2"/>
                </a:solidFill>
                <a:ea typeface="游明朝" panose="02020400000000000000" pitchFamily="18" charset="-128"/>
                <a:cs typeface="Times New Roman" panose="02020603050405020304" pitchFamily="18" charset="0"/>
              </a:rPr>
              <a:t>, and </a:t>
            </a:r>
            <a:r>
              <a:rPr lang="en-US" altLang="ja-JP" sz="1600" kern="100" dirty="0">
                <a:solidFill>
                  <a:schemeClr val="tx2"/>
                </a:solidFill>
                <a:effectLst/>
                <a:ea typeface="游明朝" panose="02020400000000000000" pitchFamily="18" charset="-128"/>
                <a:cs typeface="Times New Roman" panose="02020603050405020304" pitchFamily="18" charset="0"/>
              </a:rPr>
              <a:t>allowing them to experiment with half-life, shielding, etc. </a:t>
            </a:r>
          </a:p>
        </p:txBody>
      </p:sp>
      <p:sp>
        <p:nvSpPr>
          <p:cNvPr id="21" name="テキスト ボックス 20">
            <a:extLst>
              <a:ext uri="{FF2B5EF4-FFF2-40B4-BE49-F238E27FC236}">
                <a16:creationId xmlns:a16="http://schemas.microsoft.com/office/drawing/2014/main" id="{F520C35E-4F55-A426-C378-2B115A065D52}"/>
              </a:ext>
            </a:extLst>
          </p:cNvPr>
          <p:cNvSpPr txBox="1"/>
          <p:nvPr/>
        </p:nvSpPr>
        <p:spPr>
          <a:xfrm>
            <a:off x="5981467" y="1515011"/>
            <a:ext cx="5946673" cy="1815882"/>
          </a:xfrm>
          <a:prstGeom prst="rect">
            <a:avLst/>
          </a:prstGeom>
          <a:noFill/>
        </p:spPr>
        <p:txBody>
          <a:bodyPr wrap="square">
            <a:spAutoFit/>
          </a:bodyPr>
          <a:lstStyle/>
          <a:p>
            <a:pPr marL="285750" indent="-285750" algn="just">
              <a:buFont typeface="Wingdings" panose="05000000000000000000" pitchFamily="2" charset="2"/>
              <a:buChar char="ü"/>
            </a:pPr>
            <a:r>
              <a:rPr lang="en-US" altLang="ja-JP" sz="1600" dirty="0"/>
              <a:t>strong requests from international education sector to experts; "</a:t>
            </a:r>
            <a:r>
              <a:rPr lang="en-US" altLang="ja-JP" sz="1600" b="1" dirty="0"/>
              <a:t>I want to get a radiation source for NST experiments that anyone can use anywhere</a:t>
            </a:r>
            <a:r>
              <a:rPr lang="en-US" altLang="ja-JP" sz="1600" dirty="0"/>
              <a:t>.“</a:t>
            </a:r>
          </a:p>
          <a:p>
            <a:pPr marL="285750" indent="-285750" algn="just">
              <a:buFont typeface="Wingdings" panose="05000000000000000000" pitchFamily="2" charset="2"/>
              <a:buChar char="ü"/>
            </a:pPr>
            <a:r>
              <a:rPr lang="en-US" altLang="ja-JP" sz="1600" dirty="0"/>
              <a:t>applying a compression molding machine, natural powder with potassium for school science experiments, sprinkling edible kelp, powder of radioactive hot springs etc., made into </a:t>
            </a:r>
            <a:r>
              <a:rPr lang="en-US" altLang="ja-JP" sz="1600" b="1" dirty="0"/>
              <a:t>coin-shaping radiation sources </a:t>
            </a:r>
            <a:r>
              <a:rPr lang="en-US" altLang="ja-JP" sz="1600" dirty="0"/>
              <a:t>(around 5-20 Bq/g (</a:t>
            </a:r>
            <a:r>
              <a:rPr lang="en-US" altLang="ja-JP" sz="1600" baseline="30000" dirty="0"/>
              <a:t>40</a:t>
            </a:r>
            <a:r>
              <a:rPr lang="en-US" altLang="ja-JP" sz="1600" dirty="0"/>
              <a:t> K)).</a:t>
            </a:r>
            <a:endParaRPr lang="ja-JP" altLang="en-US" sz="1600" dirty="0"/>
          </a:p>
        </p:txBody>
      </p:sp>
      <p:sp>
        <p:nvSpPr>
          <p:cNvPr id="23" name="テキスト ボックス 22">
            <a:extLst>
              <a:ext uri="{FF2B5EF4-FFF2-40B4-BE49-F238E27FC236}">
                <a16:creationId xmlns:a16="http://schemas.microsoft.com/office/drawing/2014/main" id="{DB33FB48-0CC5-F12B-2AC4-CFA82856E369}"/>
              </a:ext>
            </a:extLst>
          </p:cNvPr>
          <p:cNvSpPr txBox="1"/>
          <p:nvPr/>
        </p:nvSpPr>
        <p:spPr>
          <a:xfrm>
            <a:off x="7660624" y="4937513"/>
            <a:ext cx="4267516" cy="1384995"/>
          </a:xfrm>
          <a:prstGeom prst="rect">
            <a:avLst/>
          </a:prstGeom>
          <a:noFill/>
        </p:spPr>
        <p:txBody>
          <a:bodyPr wrap="square">
            <a:spAutoFit/>
          </a:bodyPr>
          <a:lstStyle/>
          <a:p>
            <a:pPr algn="just"/>
            <a:r>
              <a:rPr lang="en-US" altLang="ja-JP" sz="1400" dirty="0">
                <a:solidFill>
                  <a:srgbClr val="37466B"/>
                </a:solidFill>
              </a:rPr>
              <a:t>These sources enable radiation shielding experiments and radiation distance attenuation experiments using a wide-window type GM counter. JVET has continuously been developing radiation sources using new NORMs such as coffee beans and sodium-reduced salt.</a:t>
            </a:r>
          </a:p>
        </p:txBody>
      </p:sp>
      <p:pic>
        <p:nvPicPr>
          <p:cNvPr id="25" name="図 11" descr="C:\Work TK\Work 27H0401-29H0512(技研PC)\100　振興財団との線源製作\平成29年度　研究活動\(500)　資料写真\材料とできあがり線源　写真\30H0117　材料とできあがり線源　写真\DSC05709(修整2).JPG">
            <a:extLst>
              <a:ext uri="{FF2B5EF4-FFF2-40B4-BE49-F238E27FC236}">
                <a16:creationId xmlns:a16="http://schemas.microsoft.com/office/drawing/2014/main" id="{5E58D4FC-81AA-B4E1-C536-A17EDA9370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1406" y="3397987"/>
            <a:ext cx="2272537" cy="96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図 4">
            <a:extLst>
              <a:ext uri="{FF2B5EF4-FFF2-40B4-BE49-F238E27FC236}">
                <a16:creationId xmlns:a16="http://schemas.microsoft.com/office/drawing/2014/main" id="{4A11C49D-7A72-8BD2-2974-2AA35C4D8D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0823" y="4431803"/>
            <a:ext cx="478222" cy="4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図 7">
            <a:extLst>
              <a:ext uri="{FF2B5EF4-FFF2-40B4-BE49-F238E27FC236}">
                <a16:creationId xmlns:a16="http://schemas.microsoft.com/office/drawing/2014/main" id="{9C15CA6A-FDD1-9E54-70B8-C54756989E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4717" y="4444565"/>
            <a:ext cx="558572" cy="41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10">
            <a:extLst>
              <a:ext uri="{FF2B5EF4-FFF2-40B4-BE49-F238E27FC236}">
                <a16:creationId xmlns:a16="http://schemas.microsoft.com/office/drawing/2014/main" id="{B17796AC-4F8F-D917-EAE6-676C12DA7F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26453" y="4436557"/>
            <a:ext cx="558572" cy="42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a:extLst>
              <a:ext uri="{FF2B5EF4-FFF2-40B4-BE49-F238E27FC236}">
                <a16:creationId xmlns:a16="http://schemas.microsoft.com/office/drawing/2014/main" id="{F0701E99-AF24-D5CB-F01D-899AA566ED5B}"/>
              </a:ext>
            </a:extLst>
          </p:cNvPr>
          <p:cNvSpPr txBox="1"/>
          <p:nvPr/>
        </p:nvSpPr>
        <p:spPr>
          <a:xfrm>
            <a:off x="4950092" y="199576"/>
            <a:ext cx="6845668" cy="369332"/>
          </a:xfrm>
          <a:prstGeom prst="rect">
            <a:avLst/>
          </a:prstGeom>
          <a:noFill/>
        </p:spPr>
        <p:txBody>
          <a:bodyPr wrap="square">
            <a:spAutoFit/>
          </a:bodyPr>
          <a:lstStyle/>
          <a:p>
            <a:r>
              <a:rPr lang="en-US" altLang="ja-JP" sz="1800" b="1" kern="100" dirty="0">
                <a:effectLst/>
                <a:ea typeface="ＭＳ 明朝" panose="02020609040205080304" pitchFamily="17" charset="-128"/>
                <a:cs typeface="Times New Roman" panose="02020603050405020304" pitchFamily="18" charset="0"/>
              </a:rPr>
              <a:t>NST-EDUCATIONAL TOOLS AND MODULES DEVELOPED</a:t>
            </a:r>
            <a:endParaRPr lang="ja-JP" altLang="en-US" b="1" dirty="0"/>
          </a:p>
        </p:txBody>
      </p:sp>
    </p:spTree>
    <p:extLst>
      <p:ext uri="{BB962C8B-B14F-4D97-AF65-F5344CB8AC3E}">
        <p14:creationId xmlns:p14="http://schemas.microsoft.com/office/powerpoint/2010/main" val="159613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697FB6-3C97-FEC9-5813-469A27E77574}"/>
              </a:ext>
            </a:extLst>
          </p:cNvPr>
          <p:cNvSpPr>
            <a:spLocks noGrp="1"/>
          </p:cNvSpPr>
          <p:nvPr>
            <p:ph type="sldNum" sz="quarter" idx="12"/>
          </p:nvPr>
        </p:nvSpPr>
        <p:spPr/>
        <p:txBody>
          <a:bodyPr/>
          <a:lstStyle/>
          <a:p>
            <a:fld id="{C91C4046-50BF-425F-A9C7-381765CCC49B}" type="slidenum">
              <a:rPr kumimoji="1" lang="ja-JP" altLang="en-US" smtClean="0"/>
              <a:t>6</a:t>
            </a:fld>
            <a:endParaRPr kumimoji="1" lang="ja-JP" altLang="en-US"/>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0914C9FB-73F4-47F0-ADE8-AD586CABE3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9534" y="2621868"/>
            <a:ext cx="2945949" cy="1728648"/>
          </a:xfrm>
          <a:prstGeom prst="rect">
            <a:avLst/>
          </a:prstGeom>
          <a:noFill/>
          <a:ln>
            <a:noFill/>
          </a:ln>
        </p:spPr>
      </p:pic>
      <p:pic>
        <p:nvPicPr>
          <p:cNvPr id="6" name="図 5">
            <a:extLst>
              <a:ext uri="{FF2B5EF4-FFF2-40B4-BE49-F238E27FC236}">
                <a16:creationId xmlns:a16="http://schemas.microsoft.com/office/drawing/2014/main" id="{2AC9282C-35D7-4983-AA39-A997D9732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8938" y="2623672"/>
            <a:ext cx="2819996" cy="1726843"/>
          </a:xfrm>
          <a:prstGeom prst="rect">
            <a:avLst/>
          </a:prstGeom>
          <a:noFill/>
          <a:ln>
            <a:noFill/>
          </a:ln>
        </p:spPr>
      </p:pic>
      <p:pic>
        <p:nvPicPr>
          <p:cNvPr id="7" name="図 6">
            <a:extLst>
              <a:ext uri="{FF2B5EF4-FFF2-40B4-BE49-F238E27FC236}">
                <a16:creationId xmlns:a16="http://schemas.microsoft.com/office/drawing/2014/main" id="{3958A6D6-C1E2-40B9-94C2-2D0E5D17BA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4594" y="4403415"/>
            <a:ext cx="3035040" cy="1514981"/>
          </a:xfrm>
          <a:prstGeom prst="rect">
            <a:avLst/>
          </a:prstGeom>
          <a:noFill/>
          <a:ln>
            <a:noFill/>
          </a:ln>
        </p:spPr>
      </p:pic>
      <p:sp>
        <p:nvSpPr>
          <p:cNvPr id="8" name="スライド番号プレースホルダー 2">
            <a:extLst>
              <a:ext uri="{FF2B5EF4-FFF2-40B4-BE49-F238E27FC236}">
                <a16:creationId xmlns:a16="http://schemas.microsoft.com/office/drawing/2014/main" id="{89BE6CFA-9274-9BFD-132F-A7B1A7030318}"/>
              </a:ext>
            </a:extLst>
          </p:cNvPr>
          <p:cNvSpPr txBox="1">
            <a:spLocks/>
          </p:cNvSpPr>
          <p:nvPr/>
        </p:nvSpPr>
        <p:spPr>
          <a:xfrm>
            <a:off x="10414905" y="6387089"/>
            <a:ext cx="420823" cy="437648"/>
          </a:xfrm>
          <a:prstGeom prst="ellipse">
            <a:avLst/>
          </a:prstGeom>
          <a:solidFill>
            <a:srgbClr val="495C8D">
              <a:alpha val="70000"/>
            </a:srgbClr>
          </a:solidFill>
          <a:ln>
            <a:noFill/>
          </a:ln>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1C4046-50BF-425F-A9C7-381765CCC49B}" type="slidenum">
              <a:rPr kumimoji="1" lang="ja-JP" altLang="en-US" smtClean="0"/>
              <a:pPr/>
              <a:t>6</a:t>
            </a:fld>
            <a:endParaRPr kumimoji="1" lang="ja-JP" altLang="en-US"/>
          </a:p>
        </p:txBody>
      </p:sp>
      <p:pic>
        <p:nvPicPr>
          <p:cNvPr id="13" name="図 12">
            <a:extLst>
              <a:ext uri="{FF2B5EF4-FFF2-40B4-BE49-F238E27FC236}">
                <a16:creationId xmlns:a16="http://schemas.microsoft.com/office/drawing/2014/main" id="{ABF39BEF-7916-B83A-0A95-620685F9B245}"/>
              </a:ext>
            </a:extLst>
          </p:cNvPr>
          <p:cNvPicPr>
            <a:picLocks noChangeAspect="1"/>
          </p:cNvPicPr>
          <p:nvPr/>
        </p:nvPicPr>
        <p:blipFill>
          <a:blip r:embed="rId5"/>
          <a:stretch>
            <a:fillRect/>
          </a:stretch>
        </p:blipFill>
        <p:spPr>
          <a:xfrm>
            <a:off x="2122483" y="104593"/>
            <a:ext cx="1063874" cy="455946"/>
          </a:xfrm>
          <a:prstGeom prst="rect">
            <a:avLst/>
          </a:prstGeom>
        </p:spPr>
      </p:pic>
      <p:pic>
        <p:nvPicPr>
          <p:cNvPr id="14" name="図 13">
            <a:extLst>
              <a:ext uri="{FF2B5EF4-FFF2-40B4-BE49-F238E27FC236}">
                <a16:creationId xmlns:a16="http://schemas.microsoft.com/office/drawing/2014/main" id="{0492539E-5DBC-E3E6-3952-8B468EAD7F18}"/>
              </a:ext>
            </a:extLst>
          </p:cNvPr>
          <p:cNvPicPr>
            <a:picLocks noChangeAspect="1"/>
          </p:cNvPicPr>
          <p:nvPr/>
        </p:nvPicPr>
        <p:blipFill>
          <a:blip r:embed="rId6"/>
          <a:stretch>
            <a:fillRect/>
          </a:stretch>
        </p:blipFill>
        <p:spPr>
          <a:xfrm>
            <a:off x="147874" y="129556"/>
            <a:ext cx="1863547" cy="430983"/>
          </a:xfrm>
          <a:prstGeom prst="rect">
            <a:avLst/>
          </a:prstGeom>
        </p:spPr>
      </p:pic>
      <p:sp>
        <p:nvSpPr>
          <p:cNvPr id="16" name="タイトル 1">
            <a:extLst>
              <a:ext uri="{FF2B5EF4-FFF2-40B4-BE49-F238E27FC236}">
                <a16:creationId xmlns:a16="http://schemas.microsoft.com/office/drawing/2014/main" id="{072C2B9F-E3C8-7197-6925-C8DA3C4FFF2B}"/>
              </a:ext>
            </a:extLst>
          </p:cNvPr>
          <p:cNvSpPr txBox="1">
            <a:spLocks/>
          </p:cNvSpPr>
          <p:nvPr/>
        </p:nvSpPr>
        <p:spPr bwMode="black">
          <a:xfrm>
            <a:off x="454851" y="815628"/>
            <a:ext cx="5449715" cy="822138"/>
          </a:xfrm>
          <a:prstGeom prst="rect">
            <a:avLst/>
          </a:prstGeom>
          <a:solidFill>
            <a:srgbClr val="FFFFFF"/>
          </a:solidFill>
          <a:ln w="31750" cap="sq">
            <a:solidFill>
              <a:srgbClr val="495C8D"/>
            </a:solidFill>
            <a:miter lim="800000"/>
          </a:ln>
        </p:spPr>
        <p:txBody>
          <a:bodyPr vert="horz" lIns="182880" tIns="182880" rIns="182880" bIns="182880" rtlCol="0" anchor="ctr">
            <a:noAutofit/>
          </a:bodyPr>
          <a:lst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a:lstStyle>
          <a:p>
            <a:r>
              <a:rPr lang="en-US" altLang="ja-JP" sz="1800" b="1" dirty="0"/>
              <a:t>NST educational movies</a:t>
            </a:r>
          </a:p>
          <a:p>
            <a:r>
              <a:rPr lang="en-US" altLang="ja-JP" sz="1800" b="1" dirty="0"/>
              <a:t>with WOW factor</a:t>
            </a:r>
            <a:endParaRPr lang="ja-JP" altLang="en-US" sz="1800" b="1" dirty="0"/>
          </a:p>
        </p:txBody>
      </p:sp>
      <p:sp>
        <p:nvSpPr>
          <p:cNvPr id="20" name="テキスト ボックス 19">
            <a:extLst>
              <a:ext uri="{FF2B5EF4-FFF2-40B4-BE49-F238E27FC236}">
                <a16:creationId xmlns:a16="http://schemas.microsoft.com/office/drawing/2014/main" id="{1B32EE8C-7C2B-BEFB-C332-293BBE43391D}"/>
              </a:ext>
            </a:extLst>
          </p:cNvPr>
          <p:cNvSpPr txBox="1"/>
          <p:nvPr/>
        </p:nvSpPr>
        <p:spPr>
          <a:xfrm>
            <a:off x="1759789" y="6374291"/>
            <a:ext cx="8445260"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4" name="テキスト ボックス 3">
            <a:extLst>
              <a:ext uri="{FF2B5EF4-FFF2-40B4-BE49-F238E27FC236}">
                <a16:creationId xmlns:a16="http://schemas.microsoft.com/office/drawing/2014/main" id="{B6FA09F0-B229-CD55-2006-60AF9C9A6B20}"/>
              </a:ext>
            </a:extLst>
          </p:cNvPr>
          <p:cNvSpPr txBox="1"/>
          <p:nvPr/>
        </p:nvSpPr>
        <p:spPr>
          <a:xfrm>
            <a:off x="263066" y="1844486"/>
            <a:ext cx="5832934" cy="2062103"/>
          </a:xfrm>
          <a:prstGeom prst="rect">
            <a:avLst/>
          </a:prstGeom>
          <a:noFill/>
        </p:spPr>
        <p:txBody>
          <a:bodyPr wrap="square">
            <a:spAutoFit/>
          </a:bodyPr>
          <a:lstStyle/>
          <a:p>
            <a:pPr marL="285750" indent="-285750" algn="just">
              <a:buFont typeface="Wingdings" panose="05000000000000000000" pitchFamily="2" charset="2"/>
              <a:buChar char="ü"/>
            </a:pPr>
            <a:r>
              <a:rPr lang="en-US" altLang="ja-JP" sz="1600" dirty="0"/>
              <a:t>In order not only to expand the school NST education but also to maintain its status, some mechanism for students and teachers to have a </a:t>
            </a:r>
            <a:r>
              <a:rPr lang="en-US" altLang="ja-JP" sz="1600" b="1" dirty="0"/>
              <a:t>strong and continuous interests </a:t>
            </a:r>
            <a:r>
              <a:rPr lang="en-US" altLang="ja-JP" sz="1600" dirty="0"/>
              <a:t>in the NST educational content plays its important role. </a:t>
            </a:r>
          </a:p>
          <a:p>
            <a:pPr marL="285750" indent="-285750" algn="just">
              <a:buFont typeface="Wingdings" panose="05000000000000000000" pitchFamily="2" charset="2"/>
              <a:buChar char="ü"/>
            </a:pPr>
            <a:r>
              <a:rPr lang="en-US" altLang="ja-JP" sz="1600" b="1" dirty="0"/>
              <a:t>WOW Factor </a:t>
            </a:r>
            <a:r>
              <a:rPr lang="en-US" altLang="ja-JP" sz="1600" dirty="0"/>
              <a:t>may be directly related to the mechanism. </a:t>
            </a:r>
          </a:p>
          <a:p>
            <a:pPr marL="285750" indent="-285750" algn="just">
              <a:buFont typeface="Wingdings" panose="05000000000000000000" pitchFamily="2" charset="2"/>
              <a:buChar char="ü"/>
            </a:pPr>
            <a:r>
              <a:rPr lang="en-US" altLang="ja-JP" sz="1600" dirty="0"/>
              <a:t>The timing </a:t>
            </a:r>
            <a:r>
              <a:rPr lang="en-US" altLang="ja-JP" sz="1600" b="1" dirty="0"/>
              <a:t>just before and just after the first class </a:t>
            </a:r>
            <a:r>
              <a:rPr lang="en-US" altLang="ja-JP" sz="1600" dirty="0"/>
              <a:t>of the introduction of NST education would be an important gateway to promote their interest. </a:t>
            </a:r>
          </a:p>
        </p:txBody>
      </p:sp>
      <p:sp>
        <p:nvSpPr>
          <p:cNvPr id="10" name="テキスト ボックス 9">
            <a:extLst>
              <a:ext uri="{FF2B5EF4-FFF2-40B4-BE49-F238E27FC236}">
                <a16:creationId xmlns:a16="http://schemas.microsoft.com/office/drawing/2014/main" id="{B5BA515C-4F61-3D21-E9BA-E3358C4DACAF}"/>
              </a:ext>
            </a:extLst>
          </p:cNvPr>
          <p:cNvSpPr txBox="1"/>
          <p:nvPr/>
        </p:nvSpPr>
        <p:spPr>
          <a:xfrm>
            <a:off x="340919" y="3920802"/>
            <a:ext cx="5641500" cy="2246769"/>
          </a:xfrm>
          <a:prstGeom prst="rect">
            <a:avLst/>
          </a:prstGeom>
          <a:noFill/>
        </p:spPr>
        <p:txBody>
          <a:bodyPr wrap="square">
            <a:spAutoFit/>
          </a:bodyPr>
          <a:lstStyle/>
          <a:p>
            <a:pPr algn="just"/>
            <a:r>
              <a:rPr lang="en-US" altLang="ja-JP" sz="1400" dirty="0">
                <a:solidFill>
                  <a:srgbClr val="37466B"/>
                </a:solidFill>
              </a:rPr>
              <a:t>JVET prepared short movies with a strong impression of 3 minutes to improve their motivation for active learning. </a:t>
            </a:r>
          </a:p>
          <a:p>
            <a:pPr algn="just"/>
            <a:r>
              <a:rPr lang="en-US" altLang="ja-JP" sz="1400" dirty="0">
                <a:solidFill>
                  <a:srgbClr val="37466B"/>
                </a:solidFill>
              </a:rPr>
              <a:t>In addition, several commentary movies of about 20-40 minutes were designed and created for the purpose of being used by teachers in their NST classes of 1-2 hours. </a:t>
            </a:r>
          </a:p>
          <a:p>
            <a:pPr algn="just"/>
            <a:r>
              <a:rPr lang="en-US" altLang="ja-JP" sz="1400" dirty="0">
                <a:solidFill>
                  <a:srgbClr val="37466B"/>
                </a:solidFill>
              </a:rPr>
              <a:t>JVET also prepared a funny video collection of 1 min x 10 stories with a lot of entertainment elements to review the classes and their continuous learning motivation for post lessons. </a:t>
            </a:r>
          </a:p>
          <a:p>
            <a:pPr algn="just"/>
            <a:r>
              <a:rPr lang="en-US" altLang="ja-JP" sz="1400" dirty="0">
                <a:solidFill>
                  <a:srgbClr val="37466B"/>
                </a:solidFill>
              </a:rPr>
              <a:t>Movie tools like these are one of the strongest professional supports for busy teachers.</a:t>
            </a:r>
          </a:p>
        </p:txBody>
      </p:sp>
      <p:pic>
        <p:nvPicPr>
          <p:cNvPr id="12" name="図 5">
            <a:extLst>
              <a:ext uri="{FF2B5EF4-FFF2-40B4-BE49-F238E27FC236}">
                <a16:creationId xmlns:a16="http://schemas.microsoft.com/office/drawing/2014/main" id="{9EDB1482-241E-FB6F-ADE1-D725D44A4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5483" y="995842"/>
            <a:ext cx="2770639" cy="15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5FC6DCAF-5C7B-4B8B-B4FF-26F6D4400E3E}"/>
              </a:ext>
            </a:extLst>
          </p:cNvPr>
          <p:cNvPicPr>
            <a:picLocks noChangeAspect="1"/>
          </p:cNvPicPr>
          <p:nvPr/>
        </p:nvPicPr>
        <p:blipFill>
          <a:blip r:embed="rId8"/>
          <a:stretch>
            <a:fillRect/>
          </a:stretch>
        </p:blipFill>
        <p:spPr>
          <a:xfrm>
            <a:off x="9241784" y="4392500"/>
            <a:ext cx="2687150" cy="1536809"/>
          </a:xfrm>
          <a:prstGeom prst="rect">
            <a:avLst/>
          </a:prstGeom>
        </p:spPr>
      </p:pic>
      <p:pic>
        <p:nvPicPr>
          <p:cNvPr id="21" name="図 20">
            <a:extLst>
              <a:ext uri="{FF2B5EF4-FFF2-40B4-BE49-F238E27FC236}">
                <a16:creationId xmlns:a16="http://schemas.microsoft.com/office/drawing/2014/main" id="{31CE9036-FCBC-B431-D66D-7B90512509DC}"/>
              </a:ext>
            </a:extLst>
          </p:cNvPr>
          <p:cNvPicPr>
            <a:picLocks noChangeAspect="1"/>
          </p:cNvPicPr>
          <p:nvPr/>
        </p:nvPicPr>
        <p:blipFill>
          <a:blip r:embed="rId9"/>
          <a:stretch>
            <a:fillRect/>
          </a:stretch>
        </p:blipFill>
        <p:spPr>
          <a:xfrm>
            <a:off x="6179534" y="930743"/>
            <a:ext cx="2904993" cy="1638225"/>
          </a:xfrm>
          <a:prstGeom prst="rect">
            <a:avLst/>
          </a:prstGeom>
        </p:spPr>
      </p:pic>
      <p:sp>
        <p:nvSpPr>
          <p:cNvPr id="22" name="テキスト ボックス 21">
            <a:extLst>
              <a:ext uri="{FF2B5EF4-FFF2-40B4-BE49-F238E27FC236}">
                <a16:creationId xmlns:a16="http://schemas.microsoft.com/office/drawing/2014/main" id="{B9A6C466-18D4-369A-DFF8-3537AB0DF3FE}"/>
              </a:ext>
            </a:extLst>
          </p:cNvPr>
          <p:cNvSpPr txBox="1"/>
          <p:nvPr/>
        </p:nvSpPr>
        <p:spPr>
          <a:xfrm>
            <a:off x="4950092" y="199576"/>
            <a:ext cx="6845668" cy="369332"/>
          </a:xfrm>
          <a:prstGeom prst="rect">
            <a:avLst/>
          </a:prstGeom>
          <a:noFill/>
        </p:spPr>
        <p:txBody>
          <a:bodyPr wrap="square">
            <a:spAutoFit/>
          </a:bodyPr>
          <a:lstStyle/>
          <a:p>
            <a:r>
              <a:rPr lang="en-US" altLang="ja-JP" sz="1800" b="1" kern="100" dirty="0">
                <a:effectLst/>
                <a:ea typeface="ＭＳ 明朝" panose="02020609040205080304" pitchFamily="17" charset="-128"/>
                <a:cs typeface="Times New Roman" panose="02020603050405020304" pitchFamily="18" charset="0"/>
              </a:rPr>
              <a:t>NST-EDUCATIONAL TOOLS AND MODULES DEVELOPED</a:t>
            </a:r>
            <a:endParaRPr lang="ja-JP" altLang="en-US" b="1" dirty="0"/>
          </a:p>
        </p:txBody>
      </p:sp>
    </p:spTree>
    <p:extLst>
      <p:ext uri="{BB962C8B-B14F-4D97-AF65-F5344CB8AC3E}">
        <p14:creationId xmlns:p14="http://schemas.microsoft.com/office/powerpoint/2010/main" val="398580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56FDF7-7C41-FA27-CEA2-921E760ABAD3}"/>
              </a:ext>
            </a:extLst>
          </p:cNvPr>
          <p:cNvSpPr>
            <a:spLocks noGrp="1"/>
          </p:cNvSpPr>
          <p:nvPr>
            <p:ph type="sldNum" sz="quarter" idx="12"/>
          </p:nvPr>
        </p:nvSpPr>
        <p:spPr/>
        <p:txBody>
          <a:bodyPr/>
          <a:lstStyle/>
          <a:p>
            <a:fld id="{C91C4046-50BF-425F-A9C7-381765CCC49B}" type="slidenum">
              <a:rPr kumimoji="1" lang="ja-JP" altLang="en-US" smtClean="0"/>
              <a:t>7</a:t>
            </a:fld>
            <a:endParaRPr kumimoji="1" lang="ja-JP" altLang="en-US"/>
          </a:p>
        </p:txBody>
      </p:sp>
      <p:sp>
        <p:nvSpPr>
          <p:cNvPr id="5" name="テキスト ボックス 4">
            <a:extLst>
              <a:ext uri="{FF2B5EF4-FFF2-40B4-BE49-F238E27FC236}">
                <a16:creationId xmlns:a16="http://schemas.microsoft.com/office/drawing/2014/main" id="{E26295D0-17C6-A5A3-35B1-DB4765B8F36C}"/>
              </a:ext>
            </a:extLst>
          </p:cNvPr>
          <p:cNvSpPr txBox="1"/>
          <p:nvPr/>
        </p:nvSpPr>
        <p:spPr>
          <a:xfrm>
            <a:off x="1759789" y="6374291"/>
            <a:ext cx="8445260"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AE8A1684-E6A1-8CF7-0FA4-5D6AE770D8A4}"/>
              </a:ext>
            </a:extLst>
          </p:cNvPr>
          <p:cNvSpPr txBox="1"/>
          <p:nvPr/>
        </p:nvSpPr>
        <p:spPr>
          <a:xfrm>
            <a:off x="4085898" y="184971"/>
            <a:ext cx="4258818" cy="369332"/>
          </a:xfrm>
          <a:prstGeom prst="rect">
            <a:avLst/>
          </a:prstGeom>
          <a:noFill/>
        </p:spPr>
        <p:txBody>
          <a:bodyPr wrap="square">
            <a:spAutoFit/>
          </a:bodyPr>
          <a:lstStyle/>
          <a:p>
            <a:pPr lvl="0" algn="just"/>
            <a:r>
              <a:rPr lang="en-US" altLang="ja-JP" sz="1800" b="1" kern="100" dirty="0">
                <a:effectLst/>
                <a:latin typeface="+mj-lt"/>
                <a:ea typeface="ＭＳ 明朝" panose="02020609040205080304" pitchFamily="17" charset="-128"/>
                <a:cs typeface="Times New Roman" panose="02020603050405020304" pitchFamily="18" charset="0"/>
              </a:rPr>
              <a:t>SUGGESTION TO STAKEHOLDERS</a:t>
            </a:r>
            <a:endParaRPr lang="ja-JP" altLang="ja-JP" sz="2000" b="1" kern="100" dirty="0">
              <a:effectLst/>
              <a:latin typeface="+mj-lt"/>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EB41EBA5-0AA5-E6B2-971D-0836C113C165}"/>
              </a:ext>
            </a:extLst>
          </p:cNvPr>
          <p:cNvPicPr>
            <a:picLocks noChangeAspect="1"/>
          </p:cNvPicPr>
          <p:nvPr/>
        </p:nvPicPr>
        <p:blipFill>
          <a:blip r:embed="rId2"/>
          <a:stretch>
            <a:fillRect/>
          </a:stretch>
        </p:blipFill>
        <p:spPr>
          <a:xfrm>
            <a:off x="147874" y="129556"/>
            <a:ext cx="1863547" cy="430983"/>
          </a:xfrm>
          <a:prstGeom prst="rect">
            <a:avLst/>
          </a:prstGeom>
        </p:spPr>
      </p:pic>
      <p:sp>
        <p:nvSpPr>
          <p:cNvPr id="10" name="タイトル 1">
            <a:extLst>
              <a:ext uri="{FF2B5EF4-FFF2-40B4-BE49-F238E27FC236}">
                <a16:creationId xmlns:a16="http://schemas.microsoft.com/office/drawing/2014/main" id="{249DC0A1-42EA-746B-326A-6E4A9106327A}"/>
              </a:ext>
            </a:extLst>
          </p:cNvPr>
          <p:cNvSpPr txBox="1">
            <a:spLocks/>
          </p:cNvSpPr>
          <p:nvPr/>
        </p:nvSpPr>
        <p:spPr bwMode="black">
          <a:xfrm>
            <a:off x="646285" y="744997"/>
            <a:ext cx="5449715" cy="822138"/>
          </a:xfrm>
          <a:prstGeom prst="rect">
            <a:avLst/>
          </a:prstGeom>
          <a:solidFill>
            <a:srgbClr val="FFFFFF"/>
          </a:solidFill>
          <a:ln w="31750" cap="sq">
            <a:solidFill>
              <a:srgbClr val="495C8D"/>
            </a:solidFill>
            <a:miter lim="800000"/>
          </a:ln>
        </p:spPr>
        <p:txBody>
          <a:bodyPr vert="horz" lIns="182880" tIns="182880" rIns="182880" bIns="182880" rtlCol="0" anchor="ctr">
            <a:noAutofit/>
          </a:bodyPr>
          <a:lst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a:lstStyle>
          <a:p>
            <a:r>
              <a:rPr lang="en-US" altLang="ja-JP" sz="1800" b="1" dirty="0">
                <a:effectLst/>
                <a:ea typeface="ＭＳ 明朝" panose="02020609040205080304" pitchFamily="17" charset="-128"/>
              </a:rPr>
              <a:t>Message to member countries to start NST school education</a:t>
            </a:r>
            <a:endParaRPr lang="ja-JP" altLang="en-US" sz="1800" b="1" dirty="0"/>
          </a:p>
        </p:txBody>
      </p:sp>
      <p:sp>
        <p:nvSpPr>
          <p:cNvPr id="13" name="テキスト ボックス 12">
            <a:extLst>
              <a:ext uri="{FF2B5EF4-FFF2-40B4-BE49-F238E27FC236}">
                <a16:creationId xmlns:a16="http://schemas.microsoft.com/office/drawing/2014/main" id="{759E7362-5696-7132-9156-9FD3FC8E0AFA}"/>
              </a:ext>
            </a:extLst>
          </p:cNvPr>
          <p:cNvSpPr txBox="1"/>
          <p:nvPr/>
        </p:nvSpPr>
        <p:spPr>
          <a:xfrm>
            <a:off x="536557" y="1722036"/>
            <a:ext cx="7098683" cy="4616648"/>
          </a:xfrm>
          <a:prstGeom prst="rect">
            <a:avLst/>
          </a:prstGeom>
          <a:noFill/>
        </p:spPr>
        <p:txBody>
          <a:bodyPr wrap="square" numCol="2" spcCol="180000">
            <a:spAutoFit/>
          </a:bodyPr>
          <a:lstStyle/>
          <a:p>
            <a:pPr algn="just"/>
            <a:r>
              <a:rPr lang="en-US" altLang="ja-JP" sz="1400" dirty="0"/>
              <a:t>A lot of skilled experts to support schools and teachers are needed in the world. </a:t>
            </a:r>
            <a:r>
              <a:rPr lang="en-US" altLang="ja-JP" sz="1400" b="1" dirty="0"/>
              <a:t>“Skilled” </a:t>
            </a:r>
            <a:r>
              <a:rPr lang="en-US" altLang="ja-JP" sz="1400" dirty="0"/>
              <a:t>means not only on the level of knowledge on NST or experience of NST application, but also on the </a:t>
            </a:r>
            <a:r>
              <a:rPr lang="en-US" altLang="ja-JP" sz="1400" b="1" dirty="0"/>
              <a:t>teaching experience and communication ability</a:t>
            </a:r>
            <a:r>
              <a:rPr lang="en-US" altLang="ja-JP" sz="1400" dirty="0"/>
              <a:t>. JVET recommends member countries to select adequate and attractive candidates and start to train them to be </a:t>
            </a:r>
            <a:r>
              <a:rPr lang="en-US" altLang="ja-JP" sz="1400" b="1" dirty="0"/>
              <a:t>“star teachers” </a:t>
            </a:r>
            <a:r>
              <a:rPr lang="en-US" altLang="ja-JP" sz="1400" dirty="0"/>
              <a:t>as soon as possible. JVET recommends them to prepare education materials (handouts, PPT materials, work sheets, experimental tools and modules, etc.) and their </a:t>
            </a:r>
            <a:r>
              <a:rPr lang="en-US" altLang="ja-JP" sz="1400" b="1" dirty="0"/>
              <a:t>instruction documents </a:t>
            </a:r>
            <a:r>
              <a:rPr lang="en-US" altLang="ja-JP" sz="1400" dirty="0"/>
              <a:t>for teachers, and distribute them, which can be </a:t>
            </a:r>
            <a:r>
              <a:rPr lang="en-US" altLang="ja-JP" sz="1400" b="1" dirty="0"/>
              <a:t>directly used by teachers </a:t>
            </a:r>
            <a:r>
              <a:rPr lang="en-US" altLang="ja-JP" sz="1400" dirty="0"/>
              <a:t>in their classes. Showing and opening real radiation/nuclear sites to teachers and/or students is one of the best experiences for them to be interested in the NST field. JVET recommends them to establish the </a:t>
            </a:r>
            <a:r>
              <a:rPr lang="en-US" altLang="ja-JP" sz="1400" b="1" dirty="0"/>
              <a:t>systematic framework to accept them into each institution or university </a:t>
            </a:r>
            <a:r>
              <a:rPr lang="en-US" altLang="ja-JP" sz="1400" dirty="0"/>
              <a:t>relating to NST application. It is very difficult to teach high-level science contents to teachers and students. </a:t>
            </a:r>
            <a:r>
              <a:rPr lang="en-US" altLang="ja-JP" sz="1400" b="1" dirty="0"/>
              <a:t>Nuclear risk and radiation risk </a:t>
            </a:r>
            <a:r>
              <a:rPr lang="en-US" altLang="ja-JP" sz="1400" dirty="0"/>
              <a:t>are typical examples of the most difficult items in school education. Not only NST experts, but </a:t>
            </a:r>
            <a:r>
              <a:rPr lang="en-US" altLang="ja-JP" sz="1400" b="1" dirty="0"/>
              <a:t>risk communicators or social scientists </a:t>
            </a:r>
            <a:r>
              <a:rPr lang="en-US" altLang="ja-JP" sz="1400" dirty="0"/>
              <a:t>should also join the discussion to prepare the education materials. JVET recommends that national framework or system to support teachers should be developed through local/domestic resources to meet the stated objectives of each country. This may include developing </a:t>
            </a:r>
            <a:r>
              <a:rPr lang="en-US" altLang="ja-JP" sz="1400" b="1" dirty="0"/>
              <a:t>information web platform </a:t>
            </a:r>
            <a:r>
              <a:rPr lang="en-US" altLang="ja-JP" sz="1400" dirty="0"/>
              <a:t>with instruction movies and teaching materials in </a:t>
            </a:r>
            <a:r>
              <a:rPr lang="en-US" altLang="ja-JP" sz="1400" b="1" dirty="0"/>
              <a:t>local languages and cultures</a:t>
            </a:r>
            <a:r>
              <a:rPr lang="en-US" altLang="ja-JP" sz="1400" dirty="0"/>
              <a:t>, etc. </a:t>
            </a:r>
            <a:r>
              <a:rPr lang="en-US" altLang="ja-JP" sz="1400" b="1" dirty="0"/>
              <a:t>RADI, ANENT</a:t>
            </a:r>
            <a:r>
              <a:rPr lang="en-US" altLang="ja-JP" sz="1400" dirty="0"/>
              <a:t>, etc. would be good examples.</a:t>
            </a:r>
            <a:endParaRPr lang="ja-JP" altLang="en-US" sz="1400" dirty="0"/>
          </a:p>
        </p:txBody>
      </p:sp>
      <p:pic>
        <p:nvPicPr>
          <p:cNvPr id="16" name="図 15">
            <a:extLst>
              <a:ext uri="{FF2B5EF4-FFF2-40B4-BE49-F238E27FC236}">
                <a16:creationId xmlns:a16="http://schemas.microsoft.com/office/drawing/2014/main" id="{5D3A94EE-2838-DEAD-65F6-CDC1793D4A8D}"/>
              </a:ext>
            </a:extLst>
          </p:cNvPr>
          <p:cNvPicPr>
            <a:picLocks noChangeAspect="1"/>
          </p:cNvPicPr>
          <p:nvPr/>
        </p:nvPicPr>
        <p:blipFill>
          <a:blip r:embed="rId3"/>
          <a:stretch>
            <a:fillRect/>
          </a:stretch>
        </p:blipFill>
        <p:spPr>
          <a:xfrm>
            <a:off x="7802247" y="631753"/>
            <a:ext cx="4201030" cy="1675257"/>
          </a:xfrm>
          <a:prstGeom prst="rect">
            <a:avLst/>
          </a:prstGeom>
          <a:ln>
            <a:noFill/>
          </a:ln>
          <a:effectLst>
            <a:softEdge rad="112500"/>
          </a:effectLst>
        </p:spPr>
      </p:pic>
      <p:pic>
        <p:nvPicPr>
          <p:cNvPr id="18" name="図 17">
            <a:extLst>
              <a:ext uri="{FF2B5EF4-FFF2-40B4-BE49-F238E27FC236}">
                <a16:creationId xmlns:a16="http://schemas.microsoft.com/office/drawing/2014/main" id="{CC043343-DE89-1AE8-C7B9-4FF54D030719}"/>
              </a:ext>
            </a:extLst>
          </p:cNvPr>
          <p:cNvPicPr>
            <a:picLocks noChangeAspect="1"/>
          </p:cNvPicPr>
          <p:nvPr/>
        </p:nvPicPr>
        <p:blipFill>
          <a:blip r:embed="rId4"/>
          <a:stretch>
            <a:fillRect/>
          </a:stretch>
        </p:blipFill>
        <p:spPr>
          <a:xfrm>
            <a:off x="7744967" y="3904488"/>
            <a:ext cx="4290061" cy="2321509"/>
          </a:xfrm>
          <a:prstGeom prst="rect">
            <a:avLst/>
          </a:prstGeom>
          <a:ln>
            <a:noFill/>
          </a:ln>
          <a:effectLst>
            <a:softEdge rad="112500"/>
          </a:effectLst>
        </p:spPr>
      </p:pic>
      <p:pic>
        <p:nvPicPr>
          <p:cNvPr id="17" name="図 16">
            <a:extLst>
              <a:ext uri="{FF2B5EF4-FFF2-40B4-BE49-F238E27FC236}">
                <a16:creationId xmlns:a16="http://schemas.microsoft.com/office/drawing/2014/main" id="{336EAFCB-639A-10B7-D43B-1340A889E0AD}"/>
              </a:ext>
            </a:extLst>
          </p:cNvPr>
          <p:cNvPicPr>
            <a:picLocks noChangeAspect="1"/>
          </p:cNvPicPr>
          <p:nvPr/>
        </p:nvPicPr>
        <p:blipFill>
          <a:blip r:embed="rId5"/>
          <a:stretch>
            <a:fillRect/>
          </a:stretch>
        </p:blipFill>
        <p:spPr>
          <a:xfrm>
            <a:off x="7776717" y="2229520"/>
            <a:ext cx="4226560" cy="1800840"/>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E956039B-69D5-6B5E-3A02-B10C49431175}"/>
              </a:ext>
            </a:extLst>
          </p:cNvPr>
          <p:cNvSpPr txBox="1"/>
          <p:nvPr/>
        </p:nvSpPr>
        <p:spPr>
          <a:xfrm>
            <a:off x="7856093" y="431553"/>
            <a:ext cx="4093338" cy="276999"/>
          </a:xfrm>
          <a:prstGeom prst="rect">
            <a:avLst/>
          </a:prstGeom>
          <a:noFill/>
        </p:spPr>
        <p:txBody>
          <a:bodyPr wrap="square" rtlCol="0">
            <a:spAutoFit/>
          </a:bodyPr>
          <a:lstStyle/>
          <a:p>
            <a:pPr algn="r"/>
            <a:r>
              <a:rPr kumimoji="1" lang="en-US" altLang="ja-JP" sz="1200" dirty="0"/>
              <a:t>JVET photos in The Philippines, Indonesia and Malaysia</a:t>
            </a:r>
            <a:endParaRPr kumimoji="1" lang="ja-JP" altLang="en-US" sz="1200" dirty="0"/>
          </a:p>
        </p:txBody>
      </p:sp>
    </p:spTree>
    <p:extLst>
      <p:ext uri="{BB962C8B-B14F-4D97-AF65-F5344CB8AC3E}">
        <p14:creationId xmlns:p14="http://schemas.microsoft.com/office/powerpoint/2010/main" val="53223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56FDF7-7C41-FA27-CEA2-921E760ABAD3}"/>
              </a:ext>
            </a:extLst>
          </p:cNvPr>
          <p:cNvSpPr>
            <a:spLocks noGrp="1"/>
          </p:cNvSpPr>
          <p:nvPr>
            <p:ph type="sldNum" sz="quarter" idx="12"/>
          </p:nvPr>
        </p:nvSpPr>
        <p:spPr/>
        <p:txBody>
          <a:bodyPr/>
          <a:lstStyle/>
          <a:p>
            <a:fld id="{C91C4046-50BF-425F-A9C7-381765CCC49B}" type="slidenum">
              <a:rPr kumimoji="1" lang="ja-JP" altLang="en-US" smtClean="0"/>
              <a:t>8</a:t>
            </a:fld>
            <a:endParaRPr kumimoji="1" lang="ja-JP" altLang="en-US"/>
          </a:p>
        </p:txBody>
      </p:sp>
      <p:sp>
        <p:nvSpPr>
          <p:cNvPr id="5" name="テキスト ボックス 4">
            <a:extLst>
              <a:ext uri="{FF2B5EF4-FFF2-40B4-BE49-F238E27FC236}">
                <a16:creationId xmlns:a16="http://schemas.microsoft.com/office/drawing/2014/main" id="{E26295D0-17C6-A5A3-35B1-DB4765B8F36C}"/>
              </a:ext>
            </a:extLst>
          </p:cNvPr>
          <p:cNvSpPr txBox="1"/>
          <p:nvPr/>
        </p:nvSpPr>
        <p:spPr>
          <a:xfrm>
            <a:off x="1759789" y="6374291"/>
            <a:ext cx="8445260"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AE8A1684-E6A1-8CF7-0FA4-5D6AE770D8A4}"/>
              </a:ext>
            </a:extLst>
          </p:cNvPr>
          <p:cNvSpPr txBox="1"/>
          <p:nvPr/>
        </p:nvSpPr>
        <p:spPr>
          <a:xfrm>
            <a:off x="6979158" y="927356"/>
            <a:ext cx="4258818" cy="369332"/>
          </a:xfrm>
          <a:prstGeom prst="rect">
            <a:avLst/>
          </a:prstGeom>
          <a:noFill/>
        </p:spPr>
        <p:txBody>
          <a:bodyPr wrap="square">
            <a:spAutoFit/>
          </a:bodyPr>
          <a:lstStyle/>
          <a:p>
            <a:pPr lvl="0" algn="just"/>
            <a:r>
              <a:rPr lang="en-US" altLang="ja-JP" sz="1800" b="1" kern="100" dirty="0">
                <a:effectLst/>
                <a:latin typeface="+mj-lt"/>
                <a:ea typeface="ＭＳ 明朝" panose="02020609040205080304" pitchFamily="17" charset="-128"/>
                <a:cs typeface="Times New Roman" panose="02020603050405020304" pitchFamily="18" charset="0"/>
              </a:rPr>
              <a:t>SUGGESTION TO STAKEHOLDERS</a:t>
            </a:r>
            <a:endParaRPr lang="ja-JP" altLang="ja-JP" sz="2000" b="1" kern="100" dirty="0">
              <a:effectLst/>
              <a:latin typeface="+mj-lt"/>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EB41EBA5-0AA5-E6B2-971D-0836C113C165}"/>
              </a:ext>
            </a:extLst>
          </p:cNvPr>
          <p:cNvPicPr>
            <a:picLocks noChangeAspect="1"/>
          </p:cNvPicPr>
          <p:nvPr/>
        </p:nvPicPr>
        <p:blipFill>
          <a:blip r:embed="rId2"/>
          <a:stretch>
            <a:fillRect/>
          </a:stretch>
        </p:blipFill>
        <p:spPr>
          <a:xfrm>
            <a:off x="147874" y="129556"/>
            <a:ext cx="1863547" cy="430983"/>
          </a:xfrm>
          <a:prstGeom prst="rect">
            <a:avLst/>
          </a:prstGeom>
        </p:spPr>
      </p:pic>
      <p:sp>
        <p:nvSpPr>
          <p:cNvPr id="11" name="タイトル 1">
            <a:extLst>
              <a:ext uri="{FF2B5EF4-FFF2-40B4-BE49-F238E27FC236}">
                <a16:creationId xmlns:a16="http://schemas.microsoft.com/office/drawing/2014/main" id="{A48B0B73-DF4A-D581-3E60-CF548FFF429C}"/>
              </a:ext>
            </a:extLst>
          </p:cNvPr>
          <p:cNvSpPr txBox="1">
            <a:spLocks/>
          </p:cNvSpPr>
          <p:nvPr/>
        </p:nvSpPr>
        <p:spPr bwMode="black">
          <a:xfrm>
            <a:off x="646285" y="700953"/>
            <a:ext cx="5449715" cy="822138"/>
          </a:xfrm>
          <a:prstGeom prst="rect">
            <a:avLst/>
          </a:prstGeom>
          <a:solidFill>
            <a:srgbClr val="FFFFFF"/>
          </a:solidFill>
          <a:ln w="31750" cap="sq">
            <a:solidFill>
              <a:srgbClr val="495C8D"/>
            </a:solidFill>
            <a:miter lim="800000"/>
          </a:ln>
        </p:spPr>
        <p:txBody>
          <a:bodyPr vert="horz" lIns="182880" tIns="182880" rIns="182880" bIns="182880" rtlCol="0" anchor="ctr">
            <a:noAutofit/>
          </a:bodyPr>
          <a:lstStyle>
            <a:lvl1pPr algn="l" defTabSz="914400" rtl="0" eaLnBrk="1" latinLnBrk="0" hangingPunct="1">
              <a:lnSpc>
                <a:spcPct val="90000"/>
              </a:lnSpc>
              <a:spcBef>
                <a:spcPct val="0"/>
              </a:spcBef>
              <a:buNone/>
              <a:defRPr kumimoji="1" sz="2800" kern="1200" cap="all" spc="200" baseline="0">
                <a:solidFill>
                  <a:srgbClr val="37466B"/>
                </a:solidFill>
                <a:latin typeface="+mj-lt"/>
                <a:ea typeface="+mj-ea"/>
                <a:cs typeface="+mj-cs"/>
              </a:defRPr>
            </a:lvl1pPr>
          </a:lstStyle>
          <a:p>
            <a:r>
              <a:rPr lang="en-US" altLang="ja-JP" sz="2400" b="1" dirty="0">
                <a:effectLst/>
                <a:ea typeface="ＭＳ 明朝" panose="02020609040205080304" pitchFamily="17" charset="-128"/>
              </a:rPr>
              <a:t>Message to IAEA</a:t>
            </a:r>
            <a:endParaRPr lang="ja-JP" altLang="en-US" sz="2400" b="1" dirty="0"/>
          </a:p>
        </p:txBody>
      </p:sp>
      <p:sp>
        <p:nvSpPr>
          <p:cNvPr id="15" name="テキスト ボックス 14">
            <a:extLst>
              <a:ext uri="{FF2B5EF4-FFF2-40B4-BE49-F238E27FC236}">
                <a16:creationId xmlns:a16="http://schemas.microsoft.com/office/drawing/2014/main" id="{622A708C-6576-8B1B-A1B8-836FA4562E34}"/>
              </a:ext>
            </a:extLst>
          </p:cNvPr>
          <p:cNvSpPr txBox="1"/>
          <p:nvPr/>
        </p:nvSpPr>
        <p:spPr>
          <a:xfrm>
            <a:off x="147874" y="1554997"/>
            <a:ext cx="11799711" cy="4832092"/>
          </a:xfrm>
          <a:prstGeom prst="rect">
            <a:avLst/>
          </a:prstGeom>
          <a:noFill/>
        </p:spPr>
        <p:txBody>
          <a:bodyPr wrap="square" numCol="3" spcCol="180000">
            <a:spAutoFit/>
          </a:bodyPr>
          <a:lstStyle/>
          <a:p>
            <a:pPr algn="just"/>
            <a:r>
              <a:rPr lang="en-US" altLang="ja-JP" sz="1400" dirty="0"/>
              <a:t>JVET recommends IAEA to make a </a:t>
            </a:r>
            <a:r>
              <a:rPr lang="en-US" altLang="ja-JP" sz="1400" b="1" dirty="0"/>
              <a:t>special guideline</a:t>
            </a:r>
            <a:r>
              <a:rPr lang="en-US" altLang="ja-JP" sz="1400" dirty="0"/>
              <a:t> for member countries on manufacturing and the use of radiation sources for education purpose, for example in cloud chamber experiments, in addition to IAEA Safety Standards Series No. SSG-87 entitled “Radiation Safety in the Use of Radiation Sources in Research and Education” as a Specific Safety Guide. They would like to use radiation sources including thorium, potassium etc. in their school classes. However, it is difficult for </a:t>
            </a:r>
            <a:r>
              <a:rPr lang="en-US" altLang="ja-JP" sz="1400" b="1" dirty="0"/>
              <a:t>stakeholders in schools on radiation education to understand and to apply the description of IAEA-BSS </a:t>
            </a:r>
            <a:r>
              <a:rPr lang="en-US" altLang="ja-JP" sz="1400" dirty="0"/>
              <a:t>(GSR-Part 3) into their activities. Radiation protection experts relating to </a:t>
            </a:r>
            <a:r>
              <a:rPr lang="en-US" altLang="ja-JP" sz="1400" b="1" dirty="0"/>
              <a:t>RASSC or WASSC</a:t>
            </a:r>
            <a:r>
              <a:rPr lang="en-US" altLang="ja-JP" sz="1400" dirty="0"/>
              <a:t> as well as the education experts should be involved on this matter. </a:t>
            </a:r>
          </a:p>
          <a:p>
            <a:pPr algn="just"/>
            <a:r>
              <a:rPr lang="en-US" altLang="ja-JP" sz="1400" dirty="0"/>
              <a:t>JVET also recommends IAEA to continue to </a:t>
            </a:r>
            <a:r>
              <a:rPr lang="en-US" altLang="ja-JP" sz="1400" b="1" dirty="0"/>
              <a:t>systematically support the pilot countries and following countries </a:t>
            </a:r>
            <a:r>
              <a:rPr lang="en-US" altLang="ja-JP" sz="1400" dirty="0"/>
              <a:t>in the IAEA TCP strongly. Establishment of good education system and human development of skilled teachers will take a long time and need international good advisors. JVET recommends IAEA to continue and develop the related projects/</a:t>
            </a:r>
            <a:r>
              <a:rPr lang="en-US" altLang="ja-JP" sz="1400" dirty="0" err="1"/>
              <a:t>programmes</a:t>
            </a:r>
            <a:r>
              <a:rPr lang="en-US" altLang="ja-JP" sz="1400" dirty="0"/>
              <a:t> more and more to share our activity and message to other countries in the world in addition to the existing countries. JVET believes member countries are waiting the chances, and they are ready to join this activity. Advanced modules or programs as well as standard ones should be developed in the next season. JVET recommends IAEA to support </a:t>
            </a:r>
            <a:r>
              <a:rPr lang="en-US" altLang="ja-JP" sz="1400" b="1" dirty="0"/>
              <a:t>continuing to exchange the newest information and knowledge among expert countries</a:t>
            </a:r>
            <a:r>
              <a:rPr lang="en-US" altLang="ja-JP" sz="1400" dirty="0"/>
              <a:t>. These additional activities among expert countries will improve the motivation of the early pilot countries. </a:t>
            </a:r>
          </a:p>
          <a:p>
            <a:pPr algn="just"/>
            <a:r>
              <a:rPr lang="en-US" altLang="ja-JP" sz="1400" dirty="0"/>
              <a:t>In addition, JVET would like to know the concrete effectiveness of our HRD activities under the </a:t>
            </a:r>
            <a:r>
              <a:rPr lang="en-US" altLang="ja-JP" sz="1400" dirty="0" err="1"/>
              <a:t>programme</a:t>
            </a:r>
            <a:r>
              <a:rPr lang="en-US" altLang="ja-JP" sz="1400" dirty="0"/>
              <a:t>. Especially </a:t>
            </a:r>
            <a:r>
              <a:rPr lang="en-US" altLang="ja-JP" sz="1400" b="1" dirty="0"/>
              <a:t>the data on the scholarship direction to the university or graduate school of the secondary school students </a:t>
            </a:r>
            <a:r>
              <a:rPr lang="en-US" altLang="ja-JP" sz="1400" dirty="0"/>
              <a:t>who received our education under the IAEA TCPs is really needed and informative to evaluate our mission as well as the data of the number of developed teachers. JVET recommends IAEA to establish a framework to systematically gather the information. </a:t>
            </a:r>
          </a:p>
          <a:p>
            <a:pPr algn="just"/>
            <a:r>
              <a:rPr lang="en-US" altLang="ja-JP" sz="1400" dirty="0"/>
              <a:t>The first-stage pilot countries of the IAEA TCP, such as the Philippines, Indonesia, Malaysia, Sri Lanka and Oman etc., should be strong leaders for the following countries in the RAS 0065/0079/0091 TCPs. IAEA should </a:t>
            </a:r>
            <a:r>
              <a:rPr lang="en-US" altLang="ja-JP" sz="1400" b="1" dirty="0"/>
              <a:t>push and motivate them up continuously</a:t>
            </a:r>
            <a:r>
              <a:rPr lang="en-US" altLang="ja-JP" sz="1400" dirty="0"/>
              <a:t>. Expert countries including Japan are also waiting for a lot of feedbacks from them to promote and improve their activities more and more. For example, JVET believes </a:t>
            </a:r>
            <a:r>
              <a:rPr lang="en-US" altLang="ja-JP" sz="1400" b="1" dirty="0"/>
              <a:t>INSTA</a:t>
            </a:r>
            <a:r>
              <a:rPr lang="en-US" altLang="ja-JP" sz="1400" dirty="0"/>
              <a:t> (International Nuclear Science and Technology Academy) and </a:t>
            </a:r>
            <a:r>
              <a:rPr lang="en-US" altLang="ja-JP" sz="1400" b="1" dirty="0"/>
              <a:t>INSO</a:t>
            </a:r>
            <a:r>
              <a:rPr lang="en-US" altLang="ja-JP" sz="1400" dirty="0"/>
              <a:t> (International Nuclear Science Olympiad), etc. could become parts of the effective and strong accelerators or platforms for them above.</a:t>
            </a:r>
            <a:endParaRPr lang="ja-JP" altLang="en-US" sz="1400" dirty="0"/>
          </a:p>
        </p:txBody>
      </p:sp>
    </p:spTree>
    <p:extLst>
      <p:ext uri="{BB962C8B-B14F-4D97-AF65-F5344CB8AC3E}">
        <p14:creationId xmlns:p14="http://schemas.microsoft.com/office/powerpoint/2010/main" val="1377207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BA4A34B-863B-EE5B-2BF5-D8A7AE4FB189}"/>
              </a:ext>
            </a:extLst>
          </p:cNvPr>
          <p:cNvSpPr>
            <a:spLocks noGrp="1"/>
          </p:cNvSpPr>
          <p:nvPr>
            <p:ph type="sldNum" sz="quarter" idx="12"/>
          </p:nvPr>
        </p:nvSpPr>
        <p:spPr/>
        <p:txBody>
          <a:bodyPr/>
          <a:lstStyle/>
          <a:p>
            <a:fld id="{C91C4046-50BF-425F-A9C7-381765CCC49B}" type="slidenum">
              <a:rPr kumimoji="1" lang="ja-JP" altLang="en-US" smtClean="0"/>
              <a:t>9</a:t>
            </a:fld>
            <a:endParaRPr kumimoji="1" lang="ja-JP" altLang="en-US"/>
          </a:p>
        </p:txBody>
      </p:sp>
      <p:sp>
        <p:nvSpPr>
          <p:cNvPr id="6" name="テキスト ボックス 5">
            <a:extLst>
              <a:ext uri="{FF2B5EF4-FFF2-40B4-BE49-F238E27FC236}">
                <a16:creationId xmlns:a16="http://schemas.microsoft.com/office/drawing/2014/main" id="{A8B4D77E-5BD3-40AD-AAB0-6B622684190C}"/>
              </a:ext>
            </a:extLst>
          </p:cNvPr>
          <p:cNvSpPr txBox="1"/>
          <p:nvPr/>
        </p:nvSpPr>
        <p:spPr>
          <a:xfrm>
            <a:off x="1759789" y="6374291"/>
            <a:ext cx="8445260" cy="415498"/>
          </a:xfrm>
          <a:prstGeom prst="rect">
            <a:avLst/>
          </a:prstGeom>
          <a:noFill/>
        </p:spPr>
        <p:txBody>
          <a:bodyPr wrap="square">
            <a:spAutoFit/>
          </a:bodyPr>
          <a:lstStyle/>
          <a:p>
            <a:r>
              <a:rPr lang="en-US" altLang="ja-JP" sz="1000" dirty="0">
                <a:solidFill>
                  <a:schemeClr val="bg1"/>
                </a:solidFill>
                <a:latin typeface="Times New Roman" panose="02020603050405020304" pitchFamily="18" charset="0"/>
                <a:cs typeface="Times New Roman" panose="02020603050405020304" pitchFamily="18" charset="0"/>
              </a:rPr>
              <a:t>Logistical Information Relating to the International Conference on Nuclear Knowledge Management and Human Resources Development: </a:t>
            </a:r>
          </a:p>
          <a:p>
            <a:pPr algn="r"/>
            <a:r>
              <a:rPr lang="en-US" altLang="ja-JP" sz="1000" dirty="0">
                <a:solidFill>
                  <a:schemeClr val="bg1"/>
                </a:solidFill>
                <a:latin typeface="Times New Roman" panose="02020603050405020304" pitchFamily="18" charset="0"/>
                <a:cs typeface="Times New Roman" panose="02020603050405020304" pitchFamily="18" charset="0"/>
              </a:rPr>
              <a:t>Challenges and Opportunities - 1-5 July 2024</a:t>
            </a:r>
            <a:endParaRPr lang="ja-JP" altLang="en-US" sz="1000" dirty="0">
              <a:solidFill>
                <a:schemeClr val="bg1"/>
              </a:solidFill>
              <a:latin typeface="Times New Roman" panose="02020603050405020304" pitchFamily="18" charset="0"/>
              <a:cs typeface="Times New Roman" panose="02020603050405020304" pitchFamily="18" charset="0"/>
            </a:endParaRPr>
          </a:p>
        </p:txBody>
      </p:sp>
      <p:sp>
        <p:nvSpPr>
          <p:cNvPr id="9" name="タイトル 1">
            <a:extLst>
              <a:ext uri="{FF2B5EF4-FFF2-40B4-BE49-F238E27FC236}">
                <a16:creationId xmlns:a16="http://schemas.microsoft.com/office/drawing/2014/main" id="{2EFD3EBD-90DF-F32A-E092-12CE8EC8F01E}"/>
              </a:ext>
            </a:extLst>
          </p:cNvPr>
          <p:cNvSpPr txBox="1">
            <a:spLocks/>
          </p:cNvSpPr>
          <p:nvPr/>
        </p:nvSpPr>
        <p:spPr>
          <a:xfrm>
            <a:off x="2561129" y="182008"/>
            <a:ext cx="3976831" cy="757062"/>
          </a:xfrm>
          <a:prstGeom prst="rect">
            <a:avLst/>
          </a:prstGeom>
        </p:spPr>
        <p:txBody>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en-US" altLang="ja-JP" sz="4800" b="1" kern="0" dirty="0">
                <a:solidFill>
                  <a:schemeClr val="accent5">
                    <a:lumMod val="50000"/>
                  </a:schemeClr>
                </a:solidFill>
                <a:effectLst>
                  <a:outerShdw blurRad="38100" dist="38100" dir="2700000" algn="tl">
                    <a:srgbClr val="000000">
                      <a:alpha val="43137"/>
                    </a:srgbClr>
                  </a:outerShdw>
                </a:effectLst>
                <a:latin typeface="+mn-lt"/>
              </a:rPr>
              <a:t>Conclusion</a:t>
            </a:r>
            <a:br>
              <a:rPr lang="en-US" altLang="ja-JP" kern="0" dirty="0">
                <a:solidFill>
                  <a:schemeClr val="accent5">
                    <a:lumMod val="50000"/>
                  </a:schemeClr>
                </a:solidFill>
                <a:effectLst>
                  <a:outerShdw blurRad="38100" dist="38100" dir="2700000" algn="tl">
                    <a:srgbClr val="000000">
                      <a:alpha val="43137"/>
                    </a:srgbClr>
                  </a:outerShdw>
                </a:effectLst>
                <a:latin typeface="+mn-lt"/>
              </a:rPr>
            </a:br>
            <a:endParaRPr lang="ja-JP" altLang="en-US" kern="0" dirty="0">
              <a:solidFill>
                <a:schemeClr val="accent5">
                  <a:lumMod val="50000"/>
                </a:schemeClr>
              </a:solidFill>
              <a:effectLst>
                <a:outerShdw blurRad="38100" dist="38100" dir="2700000" algn="tl">
                  <a:srgbClr val="000000">
                    <a:alpha val="43137"/>
                  </a:srgbClr>
                </a:outerShdw>
              </a:effectLst>
              <a:latin typeface="+mn-lt"/>
            </a:endParaRPr>
          </a:p>
        </p:txBody>
      </p:sp>
      <p:pic>
        <p:nvPicPr>
          <p:cNvPr id="10" name="図 9">
            <a:extLst>
              <a:ext uri="{FF2B5EF4-FFF2-40B4-BE49-F238E27FC236}">
                <a16:creationId xmlns:a16="http://schemas.microsoft.com/office/drawing/2014/main" id="{F516A975-64CB-B238-D00C-0C52B3AE51EF}"/>
              </a:ext>
            </a:extLst>
          </p:cNvPr>
          <p:cNvPicPr>
            <a:picLocks noChangeAspect="1"/>
          </p:cNvPicPr>
          <p:nvPr/>
        </p:nvPicPr>
        <p:blipFill>
          <a:blip r:embed="rId2"/>
          <a:stretch>
            <a:fillRect/>
          </a:stretch>
        </p:blipFill>
        <p:spPr>
          <a:xfrm>
            <a:off x="147874" y="129556"/>
            <a:ext cx="1863547" cy="430983"/>
          </a:xfrm>
          <a:prstGeom prst="rect">
            <a:avLst/>
          </a:prstGeom>
        </p:spPr>
      </p:pic>
      <p:pic>
        <p:nvPicPr>
          <p:cNvPr id="13" name="図 12">
            <a:extLst>
              <a:ext uri="{FF2B5EF4-FFF2-40B4-BE49-F238E27FC236}">
                <a16:creationId xmlns:a16="http://schemas.microsoft.com/office/drawing/2014/main" id="{FFBCE4ED-4831-4E34-DBCD-CC181839BD5A}"/>
              </a:ext>
            </a:extLst>
          </p:cNvPr>
          <p:cNvPicPr>
            <a:picLocks noChangeAspect="1"/>
          </p:cNvPicPr>
          <p:nvPr/>
        </p:nvPicPr>
        <p:blipFill>
          <a:blip r:embed="rId3"/>
          <a:stretch>
            <a:fillRect/>
          </a:stretch>
        </p:blipFill>
        <p:spPr>
          <a:xfrm>
            <a:off x="7460329" y="1982075"/>
            <a:ext cx="4461166" cy="2291062"/>
          </a:xfrm>
          <a:prstGeom prst="rect">
            <a:avLst/>
          </a:prstGeom>
          <a:ln>
            <a:noFill/>
          </a:ln>
          <a:effectLst>
            <a:softEdge rad="112500"/>
          </a:effectLst>
        </p:spPr>
      </p:pic>
      <p:pic>
        <p:nvPicPr>
          <p:cNvPr id="14" name="図 13" descr="DSC_3091.jpg">
            <a:extLst>
              <a:ext uri="{FF2B5EF4-FFF2-40B4-BE49-F238E27FC236}">
                <a16:creationId xmlns:a16="http://schemas.microsoft.com/office/drawing/2014/main" id="{3A65C30B-4D71-B276-7DE2-9278671DBD65}"/>
              </a:ext>
            </a:extLst>
          </p:cNvPr>
          <p:cNvPicPr>
            <a:picLocks noChangeAspect="1"/>
          </p:cNvPicPr>
          <p:nvPr/>
        </p:nvPicPr>
        <p:blipFill>
          <a:blip r:embed="rId4"/>
          <a:srcRect l="7155" t="28415" r="3717" b="17151"/>
          <a:stretch>
            <a:fillRect/>
          </a:stretch>
        </p:blipFill>
        <p:spPr>
          <a:xfrm>
            <a:off x="7381096" y="438912"/>
            <a:ext cx="4491983" cy="1543163"/>
          </a:xfrm>
          <a:prstGeom prst="rect">
            <a:avLst/>
          </a:prstGeom>
          <a:ln>
            <a:noFill/>
          </a:ln>
          <a:effectLst>
            <a:softEdge rad="112500"/>
          </a:effectLst>
        </p:spPr>
      </p:pic>
      <p:pic>
        <p:nvPicPr>
          <p:cNvPr id="15" name="図 14">
            <a:extLst>
              <a:ext uri="{FF2B5EF4-FFF2-40B4-BE49-F238E27FC236}">
                <a16:creationId xmlns:a16="http://schemas.microsoft.com/office/drawing/2014/main" id="{02E05CD1-5447-5D56-2C01-1C2AF0311F6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60329" y="4190841"/>
            <a:ext cx="4461166" cy="2022501"/>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D4A1C8D5-0894-4160-973D-2B0467B5AB62}"/>
              </a:ext>
            </a:extLst>
          </p:cNvPr>
          <p:cNvSpPr txBox="1"/>
          <p:nvPr/>
        </p:nvSpPr>
        <p:spPr>
          <a:xfrm>
            <a:off x="99627" y="1100019"/>
            <a:ext cx="7255774" cy="5463034"/>
          </a:xfrm>
          <a:prstGeom prst="rect">
            <a:avLst/>
          </a:prstGeom>
          <a:noFill/>
        </p:spPr>
        <p:txBody>
          <a:bodyPr wrap="square" numCol="2" spcCol="180000">
            <a:spAutoFit/>
          </a:bodyPr>
          <a:lstStyle/>
          <a:p>
            <a:pPr marL="285750" indent="-285750" algn="just">
              <a:buFont typeface="Wingdings" panose="05000000000000000000" pitchFamily="2" charset="2"/>
              <a:buChar char="ü"/>
            </a:pPr>
            <a:r>
              <a:rPr lang="en-US" altLang="ja-JP" sz="1500" b="1" dirty="0"/>
              <a:t>Line-up of main examples of NST educational tools and modules developed by JVET </a:t>
            </a:r>
            <a:r>
              <a:rPr lang="en-US" altLang="ja-JP" sz="1500" dirty="0"/>
              <a:t>so far for school education was reviewed, such as (1) a cloud chamber of Peltier cooling type with a wide observation window, (2) a next-generation environmental radiation survey meter, (3) an assembling kit for radiation counting,  (4) radiation sources made of natural substances, and (5) NST educational movies with WOW factor to kick-off/closing classes in order to raise/sustain their motivation for learning/teaching. </a:t>
            </a:r>
          </a:p>
          <a:p>
            <a:pPr marL="285750" indent="-285750" algn="just">
              <a:buFont typeface="Wingdings" panose="05000000000000000000" pitchFamily="2" charset="2"/>
              <a:buChar char="ü"/>
            </a:pPr>
            <a:r>
              <a:rPr lang="en-US" altLang="ja-JP" sz="1500" dirty="0"/>
              <a:t>In addition, </a:t>
            </a:r>
            <a:r>
              <a:rPr lang="en-US" altLang="ja-JP" sz="1500" b="1" dirty="0"/>
              <a:t>future scope from the eyes of JVET </a:t>
            </a:r>
            <a:r>
              <a:rPr lang="en-US" altLang="ja-JP" sz="1500" dirty="0"/>
              <a:t>including issues to be solved and messages to stakeholders, mainly to IAEA and member countries to start NST school education, were mentioned. </a:t>
            </a:r>
          </a:p>
          <a:p>
            <a:pPr algn="just"/>
            <a:endParaRPr lang="en-US" altLang="ja-JP" sz="1600" dirty="0"/>
          </a:p>
          <a:p>
            <a:pPr algn="just"/>
            <a:endParaRPr lang="en-US" altLang="ja-JP" sz="1600" dirty="0"/>
          </a:p>
          <a:p>
            <a:pPr marL="285750" indent="-285750" algn="just">
              <a:buFont typeface="Wingdings" panose="05000000000000000000" pitchFamily="2" charset="2"/>
              <a:buChar char="n"/>
            </a:pPr>
            <a:r>
              <a:rPr lang="en-US" altLang="ja-JP" dirty="0">
                <a:solidFill>
                  <a:schemeClr val="accent3">
                    <a:lumMod val="75000"/>
                  </a:schemeClr>
                </a:solidFill>
              </a:rPr>
              <a:t>JVET will feel happy when today’s presentation based on our experiences and activities under the IAEA RAS 0065/0079/0091 TCPs from 2012 to now is effective. </a:t>
            </a:r>
          </a:p>
          <a:p>
            <a:pPr marL="285750" indent="-285750" algn="just">
              <a:buFont typeface="Wingdings" panose="05000000000000000000" pitchFamily="2" charset="2"/>
              <a:buChar char="n"/>
            </a:pPr>
            <a:r>
              <a:rPr lang="en-US" altLang="ja-JP" dirty="0">
                <a:solidFill>
                  <a:schemeClr val="accent3">
                    <a:lumMod val="75000"/>
                  </a:schemeClr>
                </a:solidFill>
              </a:rPr>
              <a:t>JVET believes that (</a:t>
            </a:r>
            <a:r>
              <a:rPr lang="en-US" altLang="ja-JP" dirty="0" err="1">
                <a:solidFill>
                  <a:schemeClr val="accent3">
                    <a:lumMod val="75000"/>
                  </a:schemeClr>
                </a:solidFill>
              </a:rPr>
              <a:t>i</a:t>
            </a:r>
            <a:r>
              <a:rPr lang="en-US" altLang="ja-JP" dirty="0">
                <a:solidFill>
                  <a:schemeClr val="accent3">
                    <a:lumMod val="75000"/>
                  </a:schemeClr>
                </a:solidFill>
              </a:rPr>
              <a:t>) how to obtain educational tools and radiation sources suitable for schools and (ii) how to apply them both effectively and safely in school classes should be internationally discussed. </a:t>
            </a:r>
          </a:p>
          <a:p>
            <a:pPr marL="285750" indent="-285750" algn="just">
              <a:buFont typeface="Wingdings" panose="05000000000000000000" pitchFamily="2" charset="2"/>
              <a:buChar char="n"/>
            </a:pPr>
            <a:r>
              <a:rPr lang="en-US" altLang="ja-JP" dirty="0">
                <a:solidFill>
                  <a:schemeClr val="accent3">
                    <a:lumMod val="75000"/>
                  </a:schemeClr>
                </a:solidFill>
              </a:rPr>
              <a:t>JVET continues to help the IAEA member </a:t>
            </a:r>
            <a:r>
              <a:rPr lang="en-US" altLang="ja-JP" dirty="0">
                <a:solidFill>
                  <a:schemeClr val="accent3">
                    <a:lumMod val="75000"/>
                  </a:schemeClr>
                </a:solidFill>
                <a:latin typeface="+mj-lt"/>
              </a:rPr>
              <a:t>countries with  strong motivation to </a:t>
            </a:r>
            <a:r>
              <a:rPr lang="en-US" altLang="ja-JP" dirty="0">
                <a:solidFill>
                  <a:schemeClr val="accent3">
                    <a:lumMod val="75000"/>
                  </a:schemeClr>
                </a:solidFill>
                <a:effectLst/>
                <a:latin typeface="+mj-lt"/>
                <a:ea typeface="ＭＳ 明朝" panose="02020609040205080304" pitchFamily="17" charset="-128"/>
              </a:rPr>
              <a:t>start school NST education as well as to develop their existing NST education system.</a:t>
            </a:r>
            <a:endParaRPr lang="ja-JP" altLang="en-US" dirty="0">
              <a:solidFill>
                <a:schemeClr val="accent3">
                  <a:lumMod val="75000"/>
                </a:schemeClr>
              </a:solidFill>
              <a:latin typeface="+mj-lt"/>
            </a:endParaRPr>
          </a:p>
        </p:txBody>
      </p:sp>
      <p:sp>
        <p:nvSpPr>
          <p:cNvPr id="3" name="テキスト ボックス 2">
            <a:extLst>
              <a:ext uri="{FF2B5EF4-FFF2-40B4-BE49-F238E27FC236}">
                <a16:creationId xmlns:a16="http://schemas.microsoft.com/office/drawing/2014/main" id="{897B394C-766C-AA88-727D-068D6A31AE54}"/>
              </a:ext>
            </a:extLst>
          </p:cNvPr>
          <p:cNvSpPr txBox="1"/>
          <p:nvPr/>
        </p:nvSpPr>
        <p:spPr>
          <a:xfrm>
            <a:off x="7779741" y="232731"/>
            <a:ext cx="4093338" cy="276999"/>
          </a:xfrm>
          <a:prstGeom prst="rect">
            <a:avLst/>
          </a:prstGeom>
          <a:noFill/>
        </p:spPr>
        <p:txBody>
          <a:bodyPr wrap="square" rtlCol="0">
            <a:spAutoFit/>
          </a:bodyPr>
          <a:lstStyle/>
          <a:p>
            <a:pPr algn="r"/>
            <a:r>
              <a:rPr kumimoji="1" lang="en-US" altLang="ja-JP" sz="1200" dirty="0"/>
              <a:t>JVET photos in Oman, Thailand and Mongolia</a:t>
            </a:r>
            <a:endParaRPr kumimoji="1" lang="ja-JP" altLang="en-US" sz="1200" dirty="0"/>
          </a:p>
        </p:txBody>
      </p:sp>
    </p:spTree>
    <p:extLst>
      <p:ext uri="{BB962C8B-B14F-4D97-AF65-F5344CB8AC3E}">
        <p14:creationId xmlns:p14="http://schemas.microsoft.com/office/powerpoint/2010/main" val="3241094707"/>
      </p:ext>
    </p:extLst>
  </p:cSld>
  <p:clrMapOvr>
    <a:masterClrMapping/>
  </p:clrMapOvr>
</p:sld>
</file>

<file path=ppt/theme/theme1.xml><?xml version="1.0" encoding="utf-8"?>
<a:theme xmlns:a="http://schemas.openxmlformats.org/drawingml/2006/main" name="パーセル">
  <a:themeElements>
    <a:clrScheme name="ユーザー定義 2">
      <a:dk1>
        <a:srgbClr val="495C8D"/>
      </a:dk1>
      <a:lt1>
        <a:srgbClr val="FFFFFF"/>
      </a:lt1>
      <a:dk2>
        <a:srgbClr val="495C8D"/>
      </a:dk2>
      <a:lt2>
        <a:srgbClr val="FFFFFF"/>
      </a:lt2>
      <a:accent1>
        <a:srgbClr val="E6C069"/>
      </a:accent1>
      <a:accent2>
        <a:srgbClr val="E3ECF1"/>
      </a:accent2>
      <a:accent3>
        <a:srgbClr val="897B61"/>
      </a:accent3>
      <a:accent4>
        <a:srgbClr val="8DAB8E"/>
      </a:accent4>
      <a:accent5>
        <a:srgbClr val="77A2BB"/>
      </a:accent5>
      <a:accent6>
        <a:srgbClr val="F9E6E9"/>
      </a:accent6>
      <a:hlink>
        <a:srgbClr val="77A2BB"/>
      </a:hlink>
      <a:folHlink>
        <a:srgbClr val="957A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パーセル">
  <a:themeElements>
    <a:clrScheme name="JVET">
      <a:dk1>
        <a:srgbClr val="000099"/>
      </a:dk1>
      <a:lt1>
        <a:srgbClr val="FFFFFF"/>
      </a:lt1>
      <a:dk2>
        <a:srgbClr val="000099"/>
      </a:dk2>
      <a:lt2>
        <a:srgbClr val="FFFFFF"/>
      </a:lt2>
      <a:accent1>
        <a:srgbClr val="E6C069"/>
      </a:accent1>
      <a:accent2>
        <a:srgbClr val="E3ECF1"/>
      </a:accent2>
      <a:accent3>
        <a:srgbClr val="897B61"/>
      </a:accent3>
      <a:accent4>
        <a:srgbClr val="8DAB8E"/>
      </a:accent4>
      <a:accent5>
        <a:srgbClr val="77A2BB"/>
      </a:accent5>
      <a:accent6>
        <a:srgbClr val="F9E6E9"/>
      </a:accent6>
      <a:hlink>
        <a:srgbClr val="77A2BB"/>
      </a:hlink>
      <a:folHlink>
        <a:srgbClr val="957A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7287</TotalTime>
  <Words>2230</Words>
  <Application>Microsoft Office PowerPoint</Application>
  <PresentationFormat>ワイド画面</PresentationFormat>
  <Paragraphs>111</Paragraphs>
  <Slides>10</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10</vt:i4>
      </vt:variant>
    </vt:vector>
  </HeadingPairs>
  <TitlesOfParts>
    <vt:vector size="20" baseType="lpstr">
      <vt:lpstr>ＭＳ Ｐゴシック</vt:lpstr>
      <vt:lpstr>ＭＳ 明朝</vt:lpstr>
      <vt:lpstr>STHupo</vt:lpstr>
      <vt:lpstr>游ゴシック</vt:lpstr>
      <vt:lpstr>游明朝</vt:lpstr>
      <vt:lpstr>Arial</vt:lpstr>
      <vt:lpstr>Times New Roman</vt:lpstr>
      <vt:lpstr>Wingdings</vt:lpstr>
      <vt:lpstr>パーセル</vt:lpstr>
      <vt:lpstr>1_パーセル</vt:lpstr>
      <vt:lpstr>DEVELOPMENT AND APPLICATION OF TOOLS AND MODULES  WITH WOW FACTOR FOR NST SCHOOL EDUCATION</vt:lpstr>
      <vt:lpstr>PowerPoint プレゼンテーション</vt:lpstr>
      <vt:lpstr>PowerPoint プレゼンテーション</vt:lpstr>
      <vt:lpstr>Cloud chamber  of Peltier cooling type with a wide observation window</vt:lpstr>
      <vt:lpstr>Assembling kit  for radiation counting</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JVET Activities Achievements and Significance</dc:title>
  <dc:creator>TAKAKI Rieko</dc:creator>
  <cp:lastModifiedBy>Takeshi, UTokyo IIMOTO</cp:lastModifiedBy>
  <cp:revision>74</cp:revision>
  <dcterms:created xsi:type="dcterms:W3CDTF">2023-09-25T04:50:29Z</dcterms:created>
  <dcterms:modified xsi:type="dcterms:W3CDTF">2024-07-05T07:10:14Z</dcterms:modified>
</cp:coreProperties>
</file>